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4"/>
  </p:notesMasterIdLst>
  <p:sldIdLst>
    <p:sldId id="256" r:id="rId2"/>
    <p:sldId id="262" r:id="rId3"/>
    <p:sldId id="261" r:id="rId4"/>
    <p:sldId id="270" r:id="rId5"/>
    <p:sldId id="267" r:id="rId6"/>
    <p:sldId id="268" r:id="rId7"/>
    <p:sldId id="263" r:id="rId8"/>
    <p:sldId id="269" r:id="rId9"/>
    <p:sldId id="271" r:id="rId10"/>
    <p:sldId id="265" r:id="rId11"/>
    <p:sldId id="266" r:id="rId12"/>
    <p:sldId id="26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80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EB76D2-04A0-492D-ACF1-CAFFD1F31CE2}" type="doc">
      <dgm:prSet loTypeId="urn:microsoft.com/office/officeart/2005/8/layout/vProcess5" loCatId="process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6444BDC-0A94-4130-922B-0841399445AF}">
      <dgm:prSet/>
      <dgm:spPr/>
      <dgm:t>
        <a:bodyPr/>
        <a:lstStyle/>
        <a:p>
          <a:pPr rtl="0"/>
          <a:r>
            <a:rPr lang="en-GB" dirty="0"/>
            <a:t>Introduction</a:t>
          </a:r>
        </a:p>
      </dgm:t>
    </dgm:pt>
    <dgm:pt modelId="{3488F701-CE39-42D6-A2FC-259CE865E914}" type="parTrans" cxnId="{7B6E68B3-FE2F-477C-847D-6BF495E76945}">
      <dgm:prSet/>
      <dgm:spPr/>
      <dgm:t>
        <a:bodyPr/>
        <a:lstStyle/>
        <a:p>
          <a:endParaRPr lang="en-US"/>
        </a:p>
      </dgm:t>
    </dgm:pt>
    <dgm:pt modelId="{96A08E83-593D-4317-A2BD-4541BF964673}" type="sibTrans" cxnId="{7B6E68B3-FE2F-477C-847D-6BF495E76945}">
      <dgm:prSet/>
      <dgm:spPr/>
      <dgm:t>
        <a:bodyPr/>
        <a:lstStyle/>
        <a:p>
          <a:endParaRPr lang="en-US"/>
        </a:p>
      </dgm:t>
    </dgm:pt>
    <dgm:pt modelId="{714B8325-3B55-475E-B1CD-5C7C5C883B36}">
      <dgm:prSet/>
      <dgm:spPr/>
      <dgm:t>
        <a:bodyPr/>
        <a:lstStyle/>
        <a:p>
          <a:pPr rtl="0"/>
          <a:r>
            <a:rPr lang="en-GB" dirty="0"/>
            <a:t>Pre-Processing</a:t>
          </a:r>
        </a:p>
      </dgm:t>
    </dgm:pt>
    <dgm:pt modelId="{5F6B9D35-0C31-4DE2-818F-82E484C3B1F0}" type="parTrans" cxnId="{D4B8E66F-A97B-428B-85C2-5FF4EC3F1CAD}">
      <dgm:prSet/>
      <dgm:spPr/>
      <dgm:t>
        <a:bodyPr/>
        <a:lstStyle/>
        <a:p>
          <a:endParaRPr lang="en-US"/>
        </a:p>
      </dgm:t>
    </dgm:pt>
    <dgm:pt modelId="{E416DBCD-D9BE-456B-8D3C-F191E094BF0D}" type="sibTrans" cxnId="{D4B8E66F-A97B-428B-85C2-5FF4EC3F1CAD}">
      <dgm:prSet/>
      <dgm:spPr/>
      <dgm:t>
        <a:bodyPr/>
        <a:lstStyle/>
        <a:p>
          <a:endParaRPr lang="en-US"/>
        </a:p>
      </dgm:t>
    </dgm:pt>
    <dgm:pt modelId="{CD7A6057-4131-4D39-99BC-B519155B9F18}">
      <dgm:prSet/>
      <dgm:spPr/>
      <dgm:t>
        <a:bodyPr/>
        <a:lstStyle/>
        <a:p>
          <a:pPr rtl="0"/>
          <a:r>
            <a:rPr lang="en-GB" dirty="0"/>
            <a:t>Model Evaluation</a:t>
          </a:r>
        </a:p>
      </dgm:t>
    </dgm:pt>
    <dgm:pt modelId="{41775E0E-C6AF-44E4-845B-B5325D2FE6E2}" type="parTrans" cxnId="{D8C3250D-787A-430D-A765-424954D88C6E}">
      <dgm:prSet/>
      <dgm:spPr/>
      <dgm:t>
        <a:bodyPr/>
        <a:lstStyle/>
        <a:p>
          <a:endParaRPr lang="en-US"/>
        </a:p>
      </dgm:t>
    </dgm:pt>
    <dgm:pt modelId="{46DB14F6-F9FD-40AB-94EF-30AE1B263B2E}" type="sibTrans" cxnId="{D8C3250D-787A-430D-A765-424954D88C6E}">
      <dgm:prSet/>
      <dgm:spPr/>
      <dgm:t>
        <a:bodyPr/>
        <a:lstStyle/>
        <a:p>
          <a:endParaRPr lang="en-US"/>
        </a:p>
      </dgm:t>
    </dgm:pt>
    <dgm:pt modelId="{0E744CCD-620F-4BA7-9F60-AC8CE9186071}">
      <dgm:prSet/>
      <dgm:spPr/>
      <dgm:t>
        <a:bodyPr/>
        <a:lstStyle/>
        <a:p>
          <a:pPr rtl="0"/>
          <a:r>
            <a:rPr lang="en-GB" dirty="0"/>
            <a:t>Machine Learning</a:t>
          </a:r>
        </a:p>
      </dgm:t>
    </dgm:pt>
    <dgm:pt modelId="{15D4EFEB-9FEE-4B07-9EA4-403DCBADBB37}" type="parTrans" cxnId="{291116B8-A959-4C86-9B77-963ED42B514C}">
      <dgm:prSet/>
      <dgm:spPr/>
      <dgm:t>
        <a:bodyPr/>
        <a:lstStyle/>
        <a:p>
          <a:endParaRPr lang="en-US"/>
        </a:p>
      </dgm:t>
    </dgm:pt>
    <dgm:pt modelId="{4B87E2EB-E4E2-4454-B5A3-548E96C54F64}" type="sibTrans" cxnId="{291116B8-A959-4C86-9B77-963ED42B514C}">
      <dgm:prSet/>
      <dgm:spPr/>
      <dgm:t>
        <a:bodyPr/>
        <a:lstStyle/>
        <a:p>
          <a:endParaRPr lang="en-US"/>
        </a:p>
      </dgm:t>
    </dgm:pt>
    <dgm:pt modelId="{8E615916-E6BF-45DC-863F-83958B6DF1EA}">
      <dgm:prSet/>
      <dgm:spPr/>
      <dgm:t>
        <a:bodyPr/>
        <a:lstStyle/>
        <a:p>
          <a:pPr rtl="0"/>
          <a:r>
            <a:rPr lang="en-GB" dirty="0"/>
            <a:t>Conclusions</a:t>
          </a:r>
        </a:p>
      </dgm:t>
    </dgm:pt>
    <dgm:pt modelId="{D94CA7B8-3B49-4676-8FDA-BD0E2729E01B}" type="parTrans" cxnId="{FCBB19AF-505C-4B47-864E-F734D9D4EC09}">
      <dgm:prSet/>
      <dgm:spPr/>
      <dgm:t>
        <a:bodyPr/>
        <a:lstStyle/>
        <a:p>
          <a:endParaRPr lang="en-US"/>
        </a:p>
      </dgm:t>
    </dgm:pt>
    <dgm:pt modelId="{80C1140D-C95A-4ED5-929E-8DAA0AD2882C}" type="sibTrans" cxnId="{FCBB19AF-505C-4B47-864E-F734D9D4EC09}">
      <dgm:prSet/>
      <dgm:spPr/>
      <dgm:t>
        <a:bodyPr/>
        <a:lstStyle/>
        <a:p>
          <a:endParaRPr lang="en-US"/>
        </a:p>
      </dgm:t>
    </dgm:pt>
    <dgm:pt modelId="{21470954-1BC8-486A-A3D0-18A2F1D75FD8}" type="pres">
      <dgm:prSet presAssocID="{B9EB76D2-04A0-492D-ACF1-CAFFD1F31CE2}" presName="outerComposite" presStyleCnt="0">
        <dgm:presLayoutVars>
          <dgm:chMax val="5"/>
          <dgm:dir/>
          <dgm:resizeHandles val="exact"/>
        </dgm:presLayoutVars>
      </dgm:prSet>
      <dgm:spPr/>
    </dgm:pt>
    <dgm:pt modelId="{18C921B6-E195-4510-9809-ED4524239FBA}" type="pres">
      <dgm:prSet presAssocID="{B9EB76D2-04A0-492D-ACF1-CAFFD1F31CE2}" presName="dummyMaxCanvas" presStyleCnt="0">
        <dgm:presLayoutVars/>
      </dgm:prSet>
      <dgm:spPr/>
    </dgm:pt>
    <dgm:pt modelId="{5B2B5B1B-DC98-48D2-BB6C-3BE2DE3AD628}" type="pres">
      <dgm:prSet presAssocID="{B9EB76D2-04A0-492D-ACF1-CAFFD1F31CE2}" presName="FiveNodes_1" presStyleLbl="node1" presStyleIdx="0" presStyleCnt="5">
        <dgm:presLayoutVars>
          <dgm:bulletEnabled val="1"/>
        </dgm:presLayoutVars>
      </dgm:prSet>
      <dgm:spPr/>
    </dgm:pt>
    <dgm:pt modelId="{4B4AF860-5114-4B04-B116-F8C3FA6F0A78}" type="pres">
      <dgm:prSet presAssocID="{B9EB76D2-04A0-492D-ACF1-CAFFD1F31CE2}" presName="FiveNodes_2" presStyleLbl="node1" presStyleIdx="1" presStyleCnt="5">
        <dgm:presLayoutVars>
          <dgm:bulletEnabled val="1"/>
        </dgm:presLayoutVars>
      </dgm:prSet>
      <dgm:spPr/>
    </dgm:pt>
    <dgm:pt modelId="{FD4FE803-FE6D-49BF-B5B3-C2968294688B}" type="pres">
      <dgm:prSet presAssocID="{B9EB76D2-04A0-492D-ACF1-CAFFD1F31CE2}" presName="FiveNodes_3" presStyleLbl="node1" presStyleIdx="2" presStyleCnt="5">
        <dgm:presLayoutVars>
          <dgm:bulletEnabled val="1"/>
        </dgm:presLayoutVars>
      </dgm:prSet>
      <dgm:spPr/>
    </dgm:pt>
    <dgm:pt modelId="{FE970137-1E39-43DA-B1CD-8B6F4463B4AB}" type="pres">
      <dgm:prSet presAssocID="{B9EB76D2-04A0-492D-ACF1-CAFFD1F31CE2}" presName="FiveNodes_4" presStyleLbl="node1" presStyleIdx="3" presStyleCnt="5">
        <dgm:presLayoutVars>
          <dgm:bulletEnabled val="1"/>
        </dgm:presLayoutVars>
      </dgm:prSet>
      <dgm:spPr/>
    </dgm:pt>
    <dgm:pt modelId="{B58004C8-2480-46B6-A729-9EE3A43D376A}" type="pres">
      <dgm:prSet presAssocID="{B9EB76D2-04A0-492D-ACF1-CAFFD1F31CE2}" presName="FiveNodes_5" presStyleLbl="node1" presStyleIdx="4" presStyleCnt="5">
        <dgm:presLayoutVars>
          <dgm:bulletEnabled val="1"/>
        </dgm:presLayoutVars>
      </dgm:prSet>
      <dgm:spPr/>
    </dgm:pt>
    <dgm:pt modelId="{BCBAC4BB-98A7-4C91-84BB-8AA84C8AA337}" type="pres">
      <dgm:prSet presAssocID="{B9EB76D2-04A0-492D-ACF1-CAFFD1F31CE2}" presName="FiveConn_1-2" presStyleLbl="fgAccFollowNode1" presStyleIdx="0" presStyleCnt="4">
        <dgm:presLayoutVars>
          <dgm:bulletEnabled val="1"/>
        </dgm:presLayoutVars>
      </dgm:prSet>
      <dgm:spPr/>
    </dgm:pt>
    <dgm:pt modelId="{E5C8ACD2-3CDF-4662-A4F4-03E4F6E0CEBF}" type="pres">
      <dgm:prSet presAssocID="{B9EB76D2-04A0-492D-ACF1-CAFFD1F31CE2}" presName="FiveConn_2-3" presStyleLbl="fgAccFollowNode1" presStyleIdx="1" presStyleCnt="4">
        <dgm:presLayoutVars>
          <dgm:bulletEnabled val="1"/>
        </dgm:presLayoutVars>
      </dgm:prSet>
      <dgm:spPr/>
    </dgm:pt>
    <dgm:pt modelId="{E4958CAD-2BFB-4813-B310-1218F714E848}" type="pres">
      <dgm:prSet presAssocID="{B9EB76D2-04A0-492D-ACF1-CAFFD1F31CE2}" presName="FiveConn_3-4" presStyleLbl="fgAccFollowNode1" presStyleIdx="2" presStyleCnt="4">
        <dgm:presLayoutVars>
          <dgm:bulletEnabled val="1"/>
        </dgm:presLayoutVars>
      </dgm:prSet>
      <dgm:spPr/>
    </dgm:pt>
    <dgm:pt modelId="{C87CE815-BD0E-4F1B-A7BE-906DFB11FBE4}" type="pres">
      <dgm:prSet presAssocID="{B9EB76D2-04A0-492D-ACF1-CAFFD1F31CE2}" presName="FiveConn_4-5" presStyleLbl="fgAccFollowNode1" presStyleIdx="3" presStyleCnt="4">
        <dgm:presLayoutVars>
          <dgm:bulletEnabled val="1"/>
        </dgm:presLayoutVars>
      </dgm:prSet>
      <dgm:spPr/>
    </dgm:pt>
    <dgm:pt modelId="{FF0CF371-3A4C-4389-9582-A758CB03CD49}" type="pres">
      <dgm:prSet presAssocID="{B9EB76D2-04A0-492D-ACF1-CAFFD1F31CE2}" presName="FiveNodes_1_text" presStyleLbl="node1" presStyleIdx="4" presStyleCnt="5">
        <dgm:presLayoutVars>
          <dgm:bulletEnabled val="1"/>
        </dgm:presLayoutVars>
      </dgm:prSet>
      <dgm:spPr/>
    </dgm:pt>
    <dgm:pt modelId="{F663C56B-BBC0-4552-830C-53964E6229C8}" type="pres">
      <dgm:prSet presAssocID="{B9EB76D2-04A0-492D-ACF1-CAFFD1F31CE2}" presName="FiveNodes_2_text" presStyleLbl="node1" presStyleIdx="4" presStyleCnt="5">
        <dgm:presLayoutVars>
          <dgm:bulletEnabled val="1"/>
        </dgm:presLayoutVars>
      </dgm:prSet>
      <dgm:spPr/>
    </dgm:pt>
    <dgm:pt modelId="{E5FF92B3-C64C-4012-B11B-0A2A91734F56}" type="pres">
      <dgm:prSet presAssocID="{B9EB76D2-04A0-492D-ACF1-CAFFD1F31CE2}" presName="FiveNodes_3_text" presStyleLbl="node1" presStyleIdx="4" presStyleCnt="5">
        <dgm:presLayoutVars>
          <dgm:bulletEnabled val="1"/>
        </dgm:presLayoutVars>
      </dgm:prSet>
      <dgm:spPr/>
    </dgm:pt>
    <dgm:pt modelId="{E8AF9476-DAF2-405F-9BE3-0A0F3EF81888}" type="pres">
      <dgm:prSet presAssocID="{B9EB76D2-04A0-492D-ACF1-CAFFD1F31CE2}" presName="FiveNodes_4_text" presStyleLbl="node1" presStyleIdx="4" presStyleCnt="5">
        <dgm:presLayoutVars>
          <dgm:bulletEnabled val="1"/>
        </dgm:presLayoutVars>
      </dgm:prSet>
      <dgm:spPr/>
    </dgm:pt>
    <dgm:pt modelId="{20B1DB30-EF77-4E09-A1CA-C6EEF73C4EAC}" type="pres">
      <dgm:prSet presAssocID="{B9EB76D2-04A0-492D-ACF1-CAFFD1F31CE2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F36E8A96-FAA3-4D5F-9D44-836F2AC041BD}" type="presOf" srcId="{CD7A6057-4131-4D39-99BC-B519155B9F18}" destId="{FE970137-1E39-43DA-B1CD-8B6F4463B4AB}" srcOrd="0" destOrd="0" presId="urn:microsoft.com/office/officeart/2005/8/layout/vProcess5"/>
    <dgm:cxn modelId="{291116B8-A959-4C86-9B77-963ED42B514C}" srcId="{B9EB76D2-04A0-492D-ACF1-CAFFD1F31CE2}" destId="{0E744CCD-620F-4BA7-9F60-AC8CE9186071}" srcOrd="2" destOrd="0" parTransId="{15D4EFEB-9FEE-4B07-9EA4-403DCBADBB37}" sibTransId="{4B87E2EB-E4E2-4454-B5A3-548E96C54F64}"/>
    <dgm:cxn modelId="{87DDA66F-0D51-426E-A5A4-7FA69C820F36}" type="presOf" srcId="{4B87E2EB-E4E2-4454-B5A3-548E96C54F64}" destId="{E4958CAD-2BFB-4813-B310-1218F714E848}" srcOrd="0" destOrd="0" presId="urn:microsoft.com/office/officeart/2005/8/layout/vProcess5"/>
    <dgm:cxn modelId="{5B19D172-B841-40F4-9741-D8D464D733A8}" type="presOf" srcId="{16444BDC-0A94-4130-922B-0841399445AF}" destId="{FF0CF371-3A4C-4389-9582-A758CB03CD49}" srcOrd="1" destOrd="0" presId="urn:microsoft.com/office/officeart/2005/8/layout/vProcess5"/>
    <dgm:cxn modelId="{E48BA367-9222-4F39-8894-14BAAE1C131D}" type="presOf" srcId="{0E744CCD-620F-4BA7-9F60-AC8CE9186071}" destId="{FD4FE803-FE6D-49BF-B5B3-C2968294688B}" srcOrd="0" destOrd="0" presId="urn:microsoft.com/office/officeart/2005/8/layout/vProcess5"/>
    <dgm:cxn modelId="{6801202F-2514-48B8-A7C7-70EFD8DD1ED9}" type="presOf" srcId="{8E615916-E6BF-45DC-863F-83958B6DF1EA}" destId="{20B1DB30-EF77-4E09-A1CA-C6EEF73C4EAC}" srcOrd="1" destOrd="0" presId="urn:microsoft.com/office/officeart/2005/8/layout/vProcess5"/>
    <dgm:cxn modelId="{92AE881E-1A77-4EB1-8C1C-068CCA5E0BB1}" type="presOf" srcId="{0E744CCD-620F-4BA7-9F60-AC8CE9186071}" destId="{E5FF92B3-C64C-4012-B11B-0A2A91734F56}" srcOrd="1" destOrd="0" presId="urn:microsoft.com/office/officeart/2005/8/layout/vProcess5"/>
    <dgm:cxn modelId="{FCBB19AF-505C-4B47-864E-F734D9D4EC09}" srcId="{B9EB76D2-04A0-492D-ACF1-CAFFD1F31CE2}" destId="{8E615916-E6BF-45DC-863F-83958B6DF1EA}" srcOrd="4" destOrd="0" parTransId="{D94CA7B8-3B49-4676-8FDA-BD0E2729E01B}" sibTransId="{80C1140D-C95A-4ED5-929E-8DAA0AD2882C}"/>
    <dgm:cxn modelId="{406CEA61-A6BC-4E4A-AA12-908C4D31060C}" type="presOf" srcId="{B9EB76D2-04A0-492D-ACF1-CAFFD1F31CE2}" destId="{21470954-1BC8-486A-A3D0-18A2F1D75FD8}" srcOrd="0" destOrd="0" presId="urn:microsoft.com/office/officeart/2005/8/layout/vProcess5"/>
    <dgm:cxn modelId="{A0FB5072-EE5D-4A52-A79B-E3036E1D03D2}" type="presOf" srcId="{16444BDC-0A94-4130-922B-0841399445AF}" destId="{5B2B5B1B-DC98-48D2-BB6C-3BE2DE3AD628}" srcOrd="0" destOrd="0" presId="urn:microsoft.com/office/officeart/2005/8/layout/vProcess5"/>
    <dgm:cxn modelId="{D8C3250D-787A-430D-A765-424954D88C6E}" srcId="{B9EB76D2-04A0-492D-ACF1-CAFFD1F31CE2}" destId="{CD7A6057-4131-4D39-99BC-B519155B9F18}" srcOrd="3" destOrd="0" parTransId="{41775E0E-C6AF-44E4-845B-B5325D2FE6E2}" sibTransId="{46DB14F6-F9FD-40AB-94EF-30AE1B263B2E}"/>
    <dgm:cxn modelId="{80A765C2-F21C-41B5-B179-D3BA0E28CF45}" type="presOf" srcId="{E416DBCD-D9BE-456B-8D3C-F191E094BF0D}" destId="{E5C8ACD2-3CDF-4662-A4F4-03E4F6E0CEBF}" srcOrd="0" destOrd="0" presId="urn:microsoft.com/office/officeart/2005/8/layout/vProcess5"/>
    <dgm:cxn modelId="{72C58AA5-A068-4CCC-BCD0-938053E8D2CD}" type="presOf" srcId="{CD7A6057-4131-4D39-99BC-B519155B9F18}" destId="{E8AF9476-DAF2-405F-9BE3-0A0F3EF81888}" srcOrd="1" destOrd="0" presId="urn:microsoft.com/office/officeart/2005/8/layout/vProcess5"/>
    <dgm:cxn modelId="{D4B8E66F-A97B-428B-85C2-5FF4EC3F1CAD}" srcId="{B9EB76D2-04A0-492D-ACF1-CAFFD1F31CE2}" destId="{714B8325-3B55-475E-B1CD-5C7C5C883B36}" srcOrd="1" destOrd="0" parTransId="{5F6B9D35-0C31-4DE2-818F-82E484C3B1F0}" sibTransId="{E416DBCD-D9BE-456B-8D3C-F191E094BF0D}"/>
    <dgm:cxn modelId="{BEF436A2-EE1A-4E85-9E3F-046FC87AE7CB}" type="presOf" srcId="{714B8325-3B55-475E-B1CD-5C7C5C883B36}" destId="{F663C56B-BBC0-4552-830C-53964E6229C8}" srcOrd="1" destOrd="0" presId="urn:microsoft.com/office/officeart/2005/8/layout/vProcess5"/>
    <dgm:cxn modelId="{7B6E68B3-FE2F-477C-847D-6BF495E76945}" srcId="{B9EB76D2-04A0-492D-ACF1-CAFFD1F31CE2}" destId="{16444BDC-0A94-4130-922B-0841399445AF}" srcOrd="0" destOrd="0" parTransId="{3488F701-CE39-42D6-A2FC-259CE865E914}" sibTransId="{96A08E83-593D-4317-A2BD-4541BF964673}"/>
    <dgm:cxn modelId="{235E258C-2363-4701-A38D-DC76A45A1793}" type="presOf" srcId="{96A08E83-593D-4317-A2BD-4541BF964673}" destId="{BCBAC4BB-98A7-4C91-84BB-8AA84C8AA337}" srcOrd="0" destOrd="0" presId="urn:microsoft.com/office/officeart/2005/8/layout/vProcess5"/>
    <dgm:cxn modelId="{58D5A937-6F04-4F1E-B7F1-D1817AE044D5}" type="presOf" srcId="{714B8325-3B55-475E-B1CD-5C7C5C883B36}" destId="{4B4AF860-5114-4B04-B116-F8C3FA6F0A78}" srcOrd="0" destOrd="0" presId="urn:microsoft.com/office/officeart/2005/8/layout/vProcess5"/>
    <dgm:cxn modelId="{EADDCE13-7905-4BD3-9CE0-BA886E2F81D1}" type="presOf" srcId="{8E615916-E6BF-45DC-863F-83958B6DF1EA}" destId="{B58004C8-2480-46B6-A729-9EE3A43D376A}" srcOrd="0" destOrd="0" presId="urn:microsoft.com/office/officeart/2005/8/layout/vProcess5"/>
    <dgm:cxn modelId="{F5F5E28C-1DDF-42F0-A04E-067ADC12D79C}" type="presOf" srcId="{46DB14F6-F9FD-40AB-94EF-30AE1B263B2E}" destId="{C87CE815-BD0E-4F1B-A7BE-906DFB11FBE4}" srcOrd="0" destOrd="0" presId="urn:microsoft.com/office/officeart/2005/8/layout/vProcess5"/>
    <dgm:cxn modelId="{D36B42F6-5122-4BEC-A28E-87515AA268BE}" type="presParOf" srcId="{21470954-1BC8-486A-A3D0-18A2F1D75FD8}" destId="{18C921B6-E195-4510-9809-ED4524239FBA}" srcOrd="0" destOrd="0" presId="urn:microsoft.com/office/officeart/2005/8/layout/vProcess5"/>
    <dgm:cxn modelId="{0E07AE9E-6541-43E8-BA3E-9ABE966DE2FC}" type="presParOf" srcId="{21470954-1BC8-486A-A3D0-18A2F1D75FD8}" destId="{5B2B5B1B-DC98-48D2-BB6C-3BE2DE3AD628}" srcOrd="1" destOrd="0" presId="urn:microsoft.com/office/officeart/2005/8/layout/vProcess5"/>
    <dgm:cxn modelId="{DBCDB9AE-46A0-4CBA-B9E1-B6D2AF930748}" type="presParOf" srcId="{21470954-1BC8-486A-A3D0-18A2F1D75FD8}" destId="{4B4AF860-5114-4B04-B116-F8C3FA6F0A78}" srcOrd="2" destOrd="0" presId="urn:microsoft.com/office/officeart/2005/8/layout/vProcess5"/>
    <dgm:cxn modelId="{6EA3FA4E-C3B5-4EDA-A7C1-75A419F6AE9F}" type="presParOf" srcId="{21470954-1BC8-486A-A3D0-18A2F1D75FD8}" destId="{FD4FE803-FE6D-49BF-B5B3-C2968294688B}" srcOrd="3" destOrd="0" presId="urn:microsoft.com/office/officeart/2005/8/layout/vProcess5"/>
    <dgm:cxn modelId="{011BB4CE-9246-4A46-9D0B-EAD748BBE65E}" type="presParOf" srcId="{21470954-1BC8-486A-A3D0-18A2F1D75FD8}" destId="{FE970137-1E39-43DA-B1CD-8B6F4463B4AB}" srcOrd="4" destOrd="0" presId="urn:microsoft.com/office/officeart/2005/8/layout/vProcess5"/>
    <dgm:cxn modelId="{9EC5F34C-5F3D-40A5-9487-E84104B28C6A}" type="presParOf" srcId="{21470954-1BC8-486A-A3D0-18A2F1D75FD8}" destId="{B58004C8-2480-46B6-A729-9EE3A43D376A}" srcOrd="5" destOrd="0" presId="urn:microsoft.com/office/officeart/2005/8/layout/vProcess5"/>
    <dgm:cxn modelId="{B8BF13FA-9BE7-4FB1-A318-D13C3DB7A574}" type="presParOf" srcId="{21470954-1BC8-486A-A3D0-18A2F1D75FD8}" destId="{BCBAC4BB-98A7-4C91-84BB-8AA84C8AA337}" srcOrd="6" destOrd="0" presId="urn:microsoft.com/office/officeart/2005/8/layout/vProcess5"/>
    <dgm:cxn modelId="{BDA466CB-4184-4D3A-AB86-E9778DD1E0AF}" type="presParOf" srcId="{21470954-1BC8-486A-A3D0-18A2F1D75FD8}" destId="{E5C8ACD2-3CDF-4662-A4F4-03E4F6E0CEBF}" srcOrd="7" destOrd="0" presId="urn:microsoft.com/office/officeart/2005/8/layout/vProcess5"/>
    <dgm:cxn modelId="{8473AB21-E9DF-4150-B46F-7EC477A19D30}" type="presParOf" srcId="{21470954-1BC8-486A-A3D0-18A2F1D75FD8}" destId="{E4958CAD-2BFB-4813-B310-1218F714E848}" srcOrd="8" destOrd="0" presId="urn:microsoft.com/office/officeart/2005/8/layout/vProcess5"/>
    <dgm:cxn modelId="{C5532EE4-B4FD-48AF-96E4-E65974186DBA}" type="presParOf" srcId="{21470954-1BC8-486A-A3D0-18A2F1D75FD8}" destId="{C87CE815-BD0E-4F1B-A7BE-906DFB11FBE4}" srcOrd="9" destOrd="0" presId="urn:microsoft.com/office/officeart/2005/8/layout/vProcess5"/>
    <dgm:cxn modelId="{C0253D37-57F2-47B4-A2A2-B1424BFC740E}" type="presParOf" srcId="{21470954-1BC8-486A-A3D0-18A2F1D75FD8}" destId="{FF0CF371-3A4C-4389-9582-A758CB03CD49}" srcOrd="10" destOrd="0" presId="urn:microsoft.com/office/officeart/2005/8/layout/vProcess5"/>
    <dgm:cxn modelId="{7C58B887-CD50-4232-8F06-BC5912028401}" type="presParOf" srcId="{21470954-1BC8-486A-A3D0-18A2F1D75FD8}" destId="{F663C56B-BBC0-4552-830C-53964E6229C8}" srcOrd="11" destOrd="0" presId="urn:microsoft.com/office/officeart/2005/8/layout/vProcess5"/>
    <dgm:cxn modelId="{4CE04FC6-8069-4137-BD09-7C87767AA7CB}" type="presParOf" srcId="{21470954-1BC8-486A-A3D0-18A2F1D75FD8}" destId="{E5FF92B3-C64C-4012-B11B-0A2A91734F56}" srcOrd="12" destOrd="0" presId="urn:microsoft.com/office/officeart/2005/8/layout/vProcess5"/>
    <dgm:cxn modelId="{A2E2CBC9-0F29-4F18-AD3F-383BA76D41EE}" type="presParOf" srcId="{21470954-1BC8-486A-A3D0-18A2F1D75FD8}" destId="{E8AF9476-DAF2-405F-9BE3-0A0F3EF81888}" srcOrd="13" destOrd="0" presId="urn:microsoft.com/office/officeart/2005/8/layout/vProcess5"/>
    <dgm:cxn modelId="{98ECEAA6-920E-4979-A402-C9CB81ABDB95}" type="presParOf" srcId="{21470954-1BC8-486A-A3D0-18A2F1D75FD8}" destId="{20B1DB30-EF77-4E09-A1CA-C6EEF73C4EA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5AB0C2-EE71-4922-8F3F-FD609D2426EE}" type="doc">
      <dgm:prSet loTypeId="urn:microsoft.com/office/officeart/2005/8/layout/target3" loCatId="relationship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F0E6DEE1-D72C-4515-B871-D00892B0F31B}">
      <dgm:prSet/>
      <dgm:spPr/>
      <dgm:t>
        <a:bodyPr/>
        <a:lstStyle/>
        <a:p>
          <a:r>
            <a:rPr lang="en-GB" dirty="0"/>
            <a:t>High efficiency</a:t>
          </a:r>
        </a:p>
      </dgm:t>
    </dgm:pt>
    <dgm:pt modelId="{CCC58EE3-5EA4-46BD-83B3-90E9F4181F81}" type="parTrans" cxnId="{8638B61F-A4EA-42D8-BA55-AF30287C8CA3}">
      <dgm:prSet/>
      <dgm:spPr/>
      <dgm:t>
        <a:bodyPr/>
        <a:lstStyle/>
        <a:p>
          <a:endParaRPr lang="en-US"/>
        </a:p>
      </dgm:t>
    </dgm:pt>
    <dgm:pt modelId="{16D0E200-F079-47AF-8A15-F376D5EE6772}" type="sibTrans" cxnId="{8638B61F-A4EA-42D8-BA55-AF30287C8CA3}">
      <dgm:prSet/>
      <dgm:spPr/>
      <dgm:t>
        <a:bodyPr/>
        <a:lstStyle/>
        <a:p>
          <a:endParaRPr lang="en-US"/>
        </a:p>
      </dgm:t>
    </dgm:pt>
    <dgm:pt modelId="{7FAFE7F5-9063-4559-A49B-DDF0402940D1}">
      <dgm:prSet/>
      <dgm:spPr/>
      <dgm:t>
        <a:bodyPr/>
        <a:lstStyle/>
        <a:p>
          <a:r>
            <a:rPr lang="en-GB" dirty="0"/>
            <a:t>A gateway to reaching the end goal effortlessly</a:t>
          </a:r>
        </a:p>
      </dgm:t>
    </dgm:pt>
    <dgm:pt modelId="{4ED3072F-21F1-4716-BEB5-204185F355F9}" type="parTrans" cxnId="{65B42DF9-107B-4C13-846F-EBB3FAFB5CC7}">
      <dgm:prSet/>
      <dgm:spPr/>
      <dgm:t>
        <a:bodyPr/>
        <a:lstStyle/>
        <a:p>
          <a:endParaRPr lang="en-US"/>
        </a:p>
      </dgm:t>
    </dgm:pt>
    <dgm:pt modelId="{ED6C1814-B5F7-429B-9AD7-584C389CB344}" type="sibTrans" cxnId="{65B42DF9-107B-4C13-846F-EBB3FAFB5CC7}">
      <dgm:prSet/>
      <dgm:spPr/>
      <dgm:t>
        <a:bodyPr/>
        <a:lstStyle/>
        <a:p>
          <a:endParaRPr lang="en-US"/>
        </a:p>
      </dgm:t>
    </dgm:pt>
    <dgm:pt modelId="{E5C01826-B63B-4A8B-BE4F-401AF34D33AF}">
      <dgm:prSet/>
      <dgm:spPr/>
      <dgm:t>
        <a:bodyPr/>
        <a:lstStyle/>
        <a:p>
          <a:r>
            <a:rPr lang="en-GB" dirty="0"/>
            <a:t>Maximising financial outcome &amp; work potential</a:t>
          </a:r>
        </a:p>
      </dgm:t>
    </dgm:pt>
    <dgm:pt modelId="{0654205A-27D9-4F97-B322-E2AF18BCAD6A}" type="parTrans" cxnId="{2DA00A84-BBFB-4B66-910E-5FF4592DE994}">
      <dgm:prSet/>
      <dgm:spPr/>
      <dgm:t>
        <a:bodyPr/>
        <a:lstStyle/>
        <a:p>
          <a:endParaRPr lang="en-US"/>
        </a:p>
      </dgm:t>
    </dgm:pt>
    <dgm:pt modelId="{A271BA9A-B996-4B16-BCF2-37AC96D3144C}" type="sibTrans" cxnId="{2DA00A84-BBFB-4B66-910E-5FF4592DE994}">
      <dgm:prSet/>
      <dgm:spPr/>
      <dgm:t>
        <a:bodyPr/>
        <a:lstStyle/>
        <a:p>
          <a:endParaRPr lang="en-US"/>
        </a:p>
      </dgm:t>
    </dgm:pt>
    <dgm:pt modelId="{57ACC383-D4AD-4C18-9D46-65FD8D0E977D}">
      <dgm:prSet/>
      <dgm:spPr/>
      <dgm:t>
        <a:bodyPr/>
        <a:lstStyle/>
        <a:p>
          <a:r>
            <a:rPr lang="en-GB"/>
            <a:t>Predictions</a:t>
          </a:r>
          <a:endParaRPr lang="en-GB"/>
        </a:p>
      </dgm:t>
    </dgm:pt>
    <dgm:pt modelId="{172D3E14-4EA4-4584-AEFA-CC5389101310}" type="parTrans" cxnId="{D03B42C8-1453-4588-9E4B-2C5E0E8BC2DC}">
      <dgm:prSet/>
      <dgm:spPr/>
      <dgm:t>
        <a:bodyPr/>
        <a:lstStyle/>
        <a:p>
          <a:endParaRPr lang="en-US"/>
        </a:p>
      </dgm:t>
    </dgm:pt>
    <dgm:pt modelId="{78009043-51A4-4725-926E-585730BD7E3D}" type="sibTrans" cxnId="{D03B42C8-1453-4588-9E4B-2C5E0E8BC2DC}">
      <dgm:prSet/>
      <dgm:spPr/>
      <dgm:t>
        <a:bodyPr/>
        <a:lstStyle/>
        <a:p>
          <a:endParaRPr lang="en-US"/>
        </a:p>
      </dgm:t>
    </dgm:pt>
    <dgm:pt modelId="{88A5DF3A-D407-44D9-9013-B04EA397DA08}">
      <dgm:prSet/>
      <dgm:spPr/>
      <dgm:t>
        <a:bodyPr/>
        <a:lstStyle/>
        <a:p>
          <a:r>
            <a:rPr lang="en-GB"/>
            <a:t>Approved/Cancelled Projects</a:t>
          </a:r>
          <a:endParaRPr lang="en-GB"/>
        </a:p>
      </dgm:t>
    </dgm:pt>
    <dgm:pt modelId="{0A6F7A2B-A9DE-4FC1-BE62-890289FEF9DA}" type="parTrans" cxnId="{27F3063F-57BD-4EDF-82FD-BDA68AD48F0D}">
      <dgm:prSet/>
      <dgm:spPr/>
      <dgm:t>
        <a:bodyPr/>
        <a:lstStyle/>
        <a:p>
          <a:endParaRPr lang="en-US"/>
        </a:p>
      </dgm:t>
    </dgm:pt>
    <dgm:pt modelId="{58689600-9F6A-4139-A7F7-52F3FCD4D49B}" type="sibTrans" cxnId="{27F3063F-57BD-4EDF-82FD-BDA68AD48F0D}">
      <dgm:prSet/>
      <dgm:spPr/>
      <dgm:t>
        <a:bodyPr/>
        <a:lstStyle/>
        <a:p>
          <a:endParaRPr lang="en-US"/>
        </a:p>
      </dgm:t>
    </dgm:pt>
    <dgm:pt modelId="{CEBAC1CF-4CA1-46DD-AD2B-0C69B0E85ED7}">
      <dgm:prSet/>
      <dgm:spPr/>
      <dgm:t>
        <a:bodyPr/>
        <a:lstStyle/>
        <a:p>
          <a:r>
            <a:rPr lang="en-GB"/>
            <a:t>Allows for items to be readily available</a:t>
          </a:r>
          <a:endParaRPr lang="en-GB"/>
        </a:p>
      </dgm:t>
    </dgm:pt>
    <dgm:pt modelId="{1E5D1F5A-A005-499F-929F-88396880792F}" type="parTrans" cxnId="{E6F1C805-D688-494C-898B-4AD0626B0F0C}">
      <dgm:prSet/>
      <dgm:spPr/>
      <dgm:t>
        <a:bodyPr/>
        <a:lstStyle/>
        <a:p>
          <a:endParaRPr lang="en-US"/>
        </a:p>
      </dgm:t>
    </dgm:pt>
    <dgm:pt modelId="{296FC235-F8E0-4A73-A85B-2DA55DB16170}" type="sibTrans" cxnId="{E6F1C805-D688-494C-898B-4AD0626B0F0C}">
      <dgm:prSet/>
      <dgm:spPr/>
      <dgm:t>
        <a:bodyPr/>
        <a:lstStyle/>
        <a:p>
          <a:endParaRPr lang="en-US"/>
        </a:p>
      </dgm:t>
    </dgm:pt>
    <dgm:pt modelId="{A2072AB0-B8CE-4563-9492-6CBC5E6C14C0}">
      <dgm:prSet/>
      <dgm:spPr/>
      <dgm:t>
        <a:bodyPr/>
        <a:lstStyle/>
        <a:p>
          <a:r>
            <a:rPr lang="en-GB"/>
            <a:t>Projects continue smoothly</a:t>
          </a:r>
          <a:endParaRPr lang="en-GB"/>
        </a:p>
      </dgm:t>
    </dgm:pt>
    <dgm:pt modelId="{827D8BA1-39E6-42D9-B4E7-497380865264}" type="parTrans" cxnId="{CB93F6F0-8710-4B83-8035-E0F6D5DB4AD0}">
      <dgm:prSet/>
      <dgm:spPr/>
      <dgm:t>
        <a:bodyPr/>
        <a:lstStyle/>
        <a:p>
          <a:endParaRPr lang="en-US"/>
        </a:p>
      </dgm:t>
    </dgm:pt>
    <dgm:pt modelId="{07DBF3AE-A7A0-4CE2-B2AF-9C73C6A75F2E}" type="sibTrans" cxnId="{CB93F6F0-8710-4B83-8035-E0F6D5DB4AD0}">
      <dgm:prSet/>
      <dgm:spPr/>
      <dgm:t>
        <a:bodyPr/>
        <a:lstStyle/>
        <a:p>
          <a:endParaRPr lang="en-US"/>
        </a:p>
      </dgm:t>
    </dgm:pt>
    <dgm:pt modelId="{554F3D7A-654D-4F60-A60B-C77D98BF2A55}">
      <dgm:prSet/>
      <dgm:spPr/>
      <dgm:t>
        <a:bodyPr/>
        <a:lstStyle/>
        <a:p>
          <a:r>
            <a:rPr lang="en-GB"/>
            <a:t>Real Data</a:t>
          </a:r>
          <a:endParaRPr lang="en-GB"/>
        </a:p>
      </dgm:t>
    </dgm:pt>
    <dgm:pt modelId="{34B47725-B485-40F7-AD2F-BD45C4E5C59C}" type="parTrans" cxnId="{93FF5A71-ACC3-4A51-8EFA-16273CC1DD65}">
      <dgm:prSet/>
      <dgm:spPr/>
      <dgm:t>
        <a:bodyPr/>
        <a:lstStyle/>
        <a:p>
          <a:endParaRPr lang="en-US"/>
        </a:p>
      </dgm:t>
    </dgm:pt>
    <dgm:pt modelId="{EF2B6341-4766-4598-A8B1-E1011595D881}" type="sibTrans" cxnId="{93FF5A71-ACC3-4A51-8EFA-16273CC1DD65}">
      <dgm:prSet/>
      <dgm:spPr/>
      <dgm:t>
        <a:bodyPr/>
        <a:lstStyle/>
        <a:p>
          <a:endParaRPr lang="en-US"/>
        </a:p>
      </dgm:t>
    </dgm:pt>
    <dgm:pt modelId="{922829E6-A7E3-4719-9924-8BFCBF1B7D4D}">
      <dgm:prSet/>
      <dgm:spPr/>
      <dgm:t>
        <a:bodyPr/>
        <a:lstStyle/>
        <a:p>
          <a:r>
            <a:rPr lang="en-GB"/>
            <a:t>High degree of noise</a:t>
          </a:r>
          <a:endParaRPr lang="en-GB"/>
        </a:p>
      </dgm:t>
    </dgm:pt>
    <dgm:pt modelId="{A0DCF532-F650-492C-8E4D-9AD03CC1FBF4}" type="parTrans" cxnId="{7193E291-3214-4197-9520-E74C846931D2}">
      <dgm:prSet/>
      <dgm:spPr/>
      <dgm:t>
        <a:bodyPr/>
        <a:lstStyle/>
        <a:p>
          <a:endParaRPr lang="en-US"/>
        </a:p>
      </dgm:t>
    </dgm:pt>
    <dgm:pt modelId="{0591CC3B-8C27-4143-B449-50092F1EF27C}" type="sibTrans" cxnId="{7193E291-3214-4197-9520-E74C846931D2}">
      <dgm:prSet/>
      <dgm:spPr/>
      <dgm:t>
        <a:bodyPr/>
        <a:lstStyle/>
        <a:p>
          <a:endParaRPr lang="en-US"/>
        </a:p>
      </dgm:t>
    </dgm:pt>
    <dgm:pt modelId="{458DF0F2-8F3A-4D14-8B0E-392F64DD8B04}">
      <dgm:prSet/>
      <dgm:spPr/>
      <dgm:t>
        <a:bodyPr/>
        <a:lstStyle/>
        <a:p>
          <a:r>
            <a:rPr lang="en-GB"/>
            <a:t>Investment on pre-processing</a:t>
          </a:r>
          <a:endParaRPr lang="en-GB"/>
        </a:p>
      </dgm:t>
    </dgm:pt>
    <dgm:pt modelId="{8269F56D-B87C-4111-900F-53A5EA25C6B6}" type="parTrans" cxnId="{6A108F68-F6BF-447D-930A-16DA7494EA48}">
      <dgm:prSet/>
      <dgm:spPr/>
      <dgm:t>
        <a:bodyPr/>
        <a:lstStyle/>
        <a:p>
          <a:endParaRPr lang="en-US"/>
        </a:p>
      </dgm:t>
    </dgm:pt>
    <dgm:pt modelId="{2F31265F-632A-40A9-A701-744884D604B5}" type="sibTrans" cxnId="{6A108F68-F6BF-447D-930A-16DA7494EA48}">
      <dgm:prSet/>
      <dgm:spPr/>
      <dgm:t>
        <a:bodyPr/>
        <a:lstStyle/>
        <a:p>
          <a:endParaRPr lang="en-US"/>
        </a:p>
      </dgm:t>
    </dgm:pt>
    <dgm:pt modelId="{929439C7-2C71-44D7-9D6E-C5201C6F9665}">
      <dgm:prSet/>
      <dgm:spPr/>
      <dgm:t>
        <a:bodyPr/>
        <a:lstStyle/>
        <a:p>
          <a:r>
            <a:rPr lang="en-GB"/>
            <a:t>Automation</a:t>
          </a:r>
          <a:endParaRPr lang="en-GB"/>
        </a:p>
      </dgm:t>
    </dgm:pt>
    <dgm:pt modelId="{02606190-FAB9-4C54-BC1A-9FEA40B5227D}" type="parTrans" cxnId="{14202528-DFD4-41BE-914B-0856E6500142}">
      <dgm:prSet/>
      <dgm:spPr/>
      <dgm:t>
        <a:bodyPr/>
        <a:lstStyle/>
        <a:p>
          <a:endParaRPr lang="en-US"/>
        </a:p>
      </dgm:t>
    </dgm:pt>
    <dgm:pt modelId="{4C511462-ADBF-4496-8CFD-E017C468F868}" type="sibTrans" cxnId="{14202528-DFD4-41BE-914B-0856E6500142}">
      <dgm:prSet/>
      <dgm:spPr/>
      <dgm:t>
        <a:bodyPr/>
        <a:lstStyle/>
        <a:p>
          <a:endParaRPr lang="en-US"/>
        </a:p>
      </dgm:t>
    </dgm:pt>
    <dgm:pt modelId="{94150C6D-E29A-49BD-B08A-7A74D9DD478F}">
      <dgm:prSet/>
      <dgm:spPr/>
      <dgm:t>
        <a:bodyPr/>
        <a:lstStyle/>
        <a:p>
          <a:r>
            <a:rPr lang="en-GB" dirty="0"/>
            <a:t>Programme with GUI</a:t>
          </a:r>
        </a:p>
      </dgm:t>
    </dgm:pt>
    <dgm:pt modelId="{D7D695DB-CA69-44D5-9246-7A11957C0B19}" type="parTrans" cxnId="{A775C67B-C7EF-49B8-A158-2D9E7D017D24}">
      <dgm:prSet/>
      <dgm:spPr/>
      <dgm:t>
        <a:bodyPr/>
        <a:lstStyle/>
        <a:p>
          <a:endParaRPr lang="en-US"/>
        </a:p>
      </dgm:t>
    </dgm:pt>
    <dgm:pt modelId="{F2123E8F-F7FB-4DEE-83AF-FD35369DF3A9}" type="sibTrans" cxnId="{A775C67B-C7EF-49B8-A158-2D9E7D017D24}">
      <dgm:prSet/>
      <dgm:spPr/>
      <dgm:t>
        <a:bodyPr/>
        <a:lstStyle/>
        <a:p>
          <a:endParaRPr lang="en-US"/>
        </a:p>
      </dgm:t>
    </dgm:pt>
    <dgm:pt modelId="{D0FEB94E-EF06-462A-8ABA-FD9EF1EC0934}">
      <dgm:prSet/>
      <dgm:spPr/>
      <dgm:t>
        <a:bodyPr/>
        <a:lstStyle/>
        <a:p>
          <a:r>
            <a:rPr lang="en-GB" dirty="0"/>
            <a:t>Customisability, Scalability</a:t>
          </a:r>
        </a:p>
      </dgm:t>
    </dgm:pt>
    <dgm:pt modelId="{C428DA90-EA3F-4466-B67B-85FDAF0DE8BA}" type="parTrans" cxnId="{3C245704-1C94-4C8F-8337-2C324159865C}">
      <dgm:prSet/>
      <dgm:spPr/>
      <dgm:t>
        <a:bodyPr/>
        <a:lstStyle/>
        <a:p>
          <a:endParaRPr lang="en-US"/>
        </a:p>
      </dgm:t>
    </dgm:pt>
    <dgm:pt modelId="{0EF54E52-3BE8-4422-AEF8-2F5EB85D1728}" type="sibTrans" cxnId="{3C245704-1C94-4C8F-8337-2C324159865C}">
      <dgm:prSet/>
      <dgm:spPr/>
      <dgm:t>
        <a:bodyPr/>
        <a:lstStyle/>
        <a:p>
          <a:endParaRPr lang="en-US"/>
        </a:p>
      </dgm:t>
    </dgm:pt>
    <dgm:pt modelId="{480FFEAC-2C21-4BAA-9760-BD77CD0CDA18}">
      <dgm:prSet/>
      <dgm:spPr/>
      <dgm:t>
        <a:bodyPr/>
        <a:lstStyle/>
        <a:p>
          <a:r>
            <a:rPr lang="en-GB"/>
            <a:t>10 Machine Learning Algorithms</a:t>
          </a:r>
          <a:endParaRPr lang="en-GB"/>
        </a:p>
      </dgm:t>
    </dgm:pt>
    <dgm:pt modelId="{B3E3ECA1-E05A-4DC6-9FFB-A0FDC4D69434}" type="parTrans" cxnId="{518C4543-ACCA-41B0-B431-430D77113EEE}">
      <dgm:prSet/>
      <dgm:spPr/>
      <dgm:t>
        <a:bodyPr/>
        <a:lstStyle/>
        <a:p>
          <a:endParaRPr lang="en-US"/>
        </a:p>
      </dgm:t>
    </dgm:pt>
    <dgm:pt modelId="{26E4607F-EC48-45B3-BAB7-A8AE38D42BC3}" type="sibTrans" cxnId="{518C4543-ACCA-41B0-B431-430D77113EEE}">
      <dgm:prSet/>
      <dgm:spPr/>
      <dgm:t>
        <a:bodyPr/>
        <a:lstStyle/>
        <a:p>
          <a:endParaRPr lang="en-US"/>
        </a:p>
      </dgm:t>
    </dgm:pt>
    <dgm:pt modelId="{847DC0F7-604C-4798-A85A-A16DEC28B079}" type="pres">
      <dgm:prSet presAssocID="{0B5AB0C2-EE71-4922-8F3F-FD609D2426E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AFE0F6E-DCBC-44B6-A13D-6C8AD13D7D65}" type="pres">
      <dgm:prSet presAssocID="{F0E6DEE1-D72C-4515-B871-D00892B0F31B}" presName="circle1" presStyleLbl="node1" presStyleIdx="0" presStyleCnt="4"/>
      <dgm:spPr/>
    </dgm:pt>
    <dgm:pt modelId="{BA0DA004-CB94-46EC-B664-019A6C37F433}" type="pres">
      <dgm:prSet presAssocID="{F0E6DEE1-D72C-4515-B871-D00892B0F31B}" presName="space" presStyleCnt="0"/>
      <dgm:spPr/>
    </dgm:pt>
    <dgm:pt modelId="{43EED2AF-8C8D-4548-817B-F42A96669420}" type="pres">
      <dgm:prSet presAssocID="{F0E6DEE1-D72C-4515-B871-D00892B0F31B}" presName="rect1" presStyleLbl="alignAcc1" presStyleIdx="0" presStyleCnt="4"/>
      <dgm:spPr/>
    </dgm:pt>
    <dgm:pt modelId="{94342D6B-BB37-43FC-A531-5C6A0A0F93FB}" type="pres">
      <dgm:prSet presAssocID="{57ACC383-D4AD-4C18-9D46-65FD8D0E977D}" presName="vertSpace2" presStyleLbl="node1" presStyleIdx="0" presStyleCnt="4"/>
      <dgm:spPr/>
    </dgm:pt>
    <dgm:pt modelId="{BF043A31-1AE4-4DBB-B5A8-9F28149F037B}" type="pres">
      <dgm:prSet presAssocID="{57ACC383-D4AD-4C18-9D46-65FD8D0E977D}" presName="circle2" presStyleLbl="node1" presStyleIdx="1" presStyleCnt="4"/>
      <dgm:spPr/>
    </dgm:pt>
    <dgm:pt modelId="{4D73A0A4-7DAD-46A2-9DE8-F920E0EC584E}" type="pres">
      <dgm:prSet presAssocID="{57ACC383-D4AD-4C18-9D46-65FD8D0E977D}" presName="rect2" presStyleLbl="alignAcc1" presStyleIdx="1" presStyleCnt="4"/>
      <dgm:spPr/>
    </dgm:pt>
    <dgm:pt modelId="{208718DC-1D42-4738-AB61-893804770896}" type="pres">
      <dgm:prSet presAssocID="{554F3D7A-654D-4F60-A60B-C77D98BF2A55}" presName="vertSpace3" presStyleLbl="node1" presStyleIdx="1" presStyleCnt="4"/>
      <dgm:spPr/>
    </dgm:pt>
    <dgm:pt modelId="{A6E94B95-02BE-4894-B4A4-AAB248D10BF4}" type="pres">
      <dgm:prSet presAssocID="{554F3D7A-654D-4F60-A60B-C77D98BF2A55}" presName="circle3" presStyleLbl="node1" presStyleIdx="2" presStyleCnt="4"/>
      <dgm:spPr/>
    </dgm:pt>
    <dgm:pt modelId="{D5169D94-C7FE-45DF-8A1B-C161AB8C0E49}" type="pres">
      <dgm:prSet presAssocID="{554F3D7A-654D-4F60-A60B-C77D98BF2A55}" presName="rect3" presStyleLbl="alignAcc1" presStyleIdx="2" presStyleCnt="4"/>
      <dgm:spPr/>
    </dgm:pt>
    <dgm:pt modelId="{4BAB803A-6881-49D0-8400-20125A76E00D}" type="pres">
      <dgm:prSet presAssocID="{929439C7-2C71-44D7-9D6E-C5201C6F9665}" presName="vertSpace4" presStyleLbl="node1" presStyleIdx="2" presStyleCnt="4"/>
      <dgm:spPr/>
    </dgm:pt>
    <dgm:pt modelId="{9570D413-6213-4EBF-8E1F-D640CB404A27}" type="pres">
      <dgm:prSet presAssocID="{929439C7-2C71-44D7-9D6E-C5201C6F9665}" presName="circle4" presStyleLbl="node1" presStyleIdx="3" presStyleCnt="4"/>
      <dgm:spPr/>
    </dgm:pt>
    <dgm:pt modelId="{F4734BEF-8E4F-43B2-8D1D-5DED48A1F679}" type="pres">
      <dgm:prSet presAssocID="{929439C7-2C71-44D7-9D6E-C5201C6F9665}" presName="rect4" presStyleLbl="alignAcc1" presStyleIdx="3" presStyleCnt="4"/>
      <dgm:spPr/>
    </dgm:pt>
    <dgm:pt modelId="{64DDB536-D2BC-4934-AFBA-D3C7313AA45A}" type="pres">
      <dgm:prSet presAssocID="{F0E6DEE1-D72C-4515-B871-D00892B0F31B}" presName="rect1ParTx" presStyleLbl="alignAcc1" presStyleIdx="3" presStyleCnt="4">
        <dgm:presLayoutVars>
          <dgm:chMax val="1"/>
          <dgm:bulletEnabled val="1"/>
        </dgm:presLayoutVars>
      </dgm:prSet>
      <dgm:spPr/>
    </dgm:pt>
    <dgm:pt modelId="{8D12D7C5-1CD0-4DCB-924B-FF40E1C5C699}" type="pres">
      <dgm:prSet presAssocID="{F0E6DEE1-D72C-4515-B871-D00892B0F31B}" presName="rect1ChTx" presStyleLbl="alignAcc1" presStyleIdx="3" presStyleCnt="4">
        <dgm:presLayoutVars>
          <dgm:bulletEnabled val="1"/>
        </dgm:presLayoutVars>
      </dgm:prSet>
      <dgm:spPr/>
    </dgm:pt>
    <dgm:pt modelId="{B43132CB-174F-4D5E-A25B-CEF8B92CBEA0}" type="pres">
      <dgm:prSet presAssocID="{57ACC383-D4AD-4C18-9D46-65FD8D0E977D}" presName="rect2ParTx" presStyleLbl="alignAcc1" presStyleIdx="3" presStyleCnt="4">
        <dgm:presLayoutVars>
          <dgm:chMax val="1"/>
          <dgm:bulletEnabled val="1"/>
        </dgm:presLayoutVars>
      </dgm:prSet>
      <dgm:spPr/>
    </dgm:pt>
    <dgm:pt modelId="{0A2CD285-1CCC-4189-89AE-DC3A4BF81E78}" type="pres">
      <dgm:prSet presAssocID="{57ACC383-D4AD-4C18-9D46-65FD8D0E977D}" presName="rect2ChTx" presStyleLbl="alignAcc1" presStyleIdx="3" presStyleCnt="4">
        <dgm:presLayoutVars>
          <dgm:bulletEnabled val="1"/>
        </dgm:presLayoutVars>
      </dgm:prSet>
      <dgm:spPr/>
    </dgm:pt>
    <dgm:pt modelId="{4CD55675-1D58-4E33-86E8-BE7106585342}" type="pres">
      <dgm:prSet presAssocID="{554F3D7A-654D-4F60-A60B-C77D98BF2A55}" presName="rect3ParTx" presStyleLbl="alignAcc1" presStyleIdx="3" presStyleCnt="4">
        <dgm:presLayoutVars>
          <dgm:chMax val="1"/>
          <dgm:bulletEnabled val="1"/>
        </dgm:presLayoutVars>
      </dgm:prSet>
      <dgm:spPr/>
    </dgm:pt>
    <dgm:pt modelId="{7D6C404E-0A31-46C3-891B-3254C76A3EC4}" type="pres">
      <dgm:prSet presAssocID="{554F3D7A-654D-4F60-A60B-C77D98BF2A55}" presName="rect3ChTx" presStyleLbl="alignAcc1" presStyleIdx="3" presStyleCnt="4">
        <dgm:presLayoutVars>
          <dgm:bulletEnabled val="1"/>
        </dgm:presLayoutVars>
      </dgm:prSet>
      <dgm:spPr/>
    </dgm:pt>
    <dgm:pt modelId="{1AB14FB5-62B1-4924-B800-8355B04D10CC}" type="pres">
      <dgm:prSet presAssocID="{929439C7-2C71-44D7-9D6E-C5201C6F9665}" presName="rect4ParTx" presStyleLbl="alignAcc1" presStyleIdx="3" presStyleCnt="4">
        <dgm:presLayoutVars>
          <dgm:chMax val="1"/>
          <dgm:bulletEnabled val="1"/>
        </dgm:presLayoutVars>
      </dgm:prSet>
      <dgm:spPr/>
    </dgm:pt>
    <dgm:pt modelId="{A04208EE-F4B0-4BE2-B4A0-FF1119A12AE0}" type="pres">
      <dgm:prSet presAssocID="{929439C7-2C71-44D7-9D6E-C5201C6F9665}" presName="rect4ChTx" presStyleLbl="alignAcc1" presStyleIdx="3" presStyleCnt="4">
        <dgm:presLayoutVars>
          <dgm:bulletEnabled val="1"/>
        </dgm:presLayoutVars>
      </dgm:prSet>
      <dgm:spPr/>
    </dgm:pt>
  </dgm:ptLst>
  <dgm:cxnLst>
    <dgm:cxn modelId="{6A108F68-F6BF-447D-930A-16DA7494EA48}" srcId="{554F3D7A-654D-4F60-A60B-C77D98BF2A55}" destId="{458DF0F2-8F3A-4D14-8B0E-392F64DD8B04}" srcOrd="1" destOrd="0" parTransId="{8269F56D-B87C-4111-900F-53A5EA25C6B6}" sibTransId="{2F31265F-632A-40A9-A701-744884D604B5}"/>
    <dgm:cxn modelId="{DC874A1C-D5ED-4DD7-BE7B-05BD0968E6CC}" type="presOf" srcId="{0B5AB0C2-EE71-4922-8F3F-FD609D2426EE}" destId="{847DC0F7-604C-4798-A85A-A16DEC28B079}" srcOrd="0" destOrd="0" presId="urn:microsoft.com/office/officeart/2005/8/layout/target3"/>
    <dgm:cxn modelId="{14202528-DFD4-41BE-914B-0856E6500142}" srcId="{0B5AB0C2-EE71-4922-8F3F-FD609D2426EE}" destId="{929439C7-2C71-44D7-9D6E-C5201C6F9665}" srcOrd="3" destOrd="0" parTransId="{02606190-FAB9-4C54-BC1A-9FEA40B5227D}" sibTransId="{4C511462-ADBF-4496-8CFD-E017C468F868}"/>
    <dgm:cxn modelId="{D03B42C8-1453-4588-9E4B-2C5E0E8BC2DC}" srcId="{0B5AB0C2-EE71-4922-8F3F-FD609D2426EE}" destId="{57ACC383-D4AD-4C18-9D46-65FD8D0E977D}" srcOrd="1" destOrd="0" parTransId="{172D3E14-4EA4-4584-AEFA-CC5389101310}" sibTransId="{78009043-51A4-4725-926E-585730BD7E3D}"/>
    <dgm:cxn modelId="{6299FB50-A2A3-4871-9121-FB97702E2B22}" type="presOf" srcId="{480FFEAC-2C21-4BAA-9760-BD77CD0CDA18}" destId="{A04208EE-F4B0-4BE2-B4A0-FF1119A12AE0}" srcOrd="0" destOrd="2" presId="urn:microsoft.com/office/officeart/2005/8/layout/target3"/>
    <dgm:cxn modelId="{14D3E88B-6140-489A-BF59-619D14688768}" type="presOf" srcId="{929439C7-2C71-44D7-9D6E-C5201C6F9665}" destId="{1AB14FB5-62B1-4924-B800-8355B04D10CC}" srcOrd="1" destOrd="0" presId="urn:microsoft.com/office/officeart/2005/8/layout/target3"/>
    <dgm:cxn modelId="{A775C67B-C7EF-49B8-A158-2D9E7D017D24}" srcId="{929439C7-2C71-44D7-9D6E-C5201C6F9665}" destId="{94150C6D-E29A-49BD-B08A-7A74D9DD478F}" srcOrd="0" destOrd="0" parTransId="{D7D695DB-CA69-44D5-9246-7A11957C0B19}" sibTransId="{F2123E8F-F7FB-4DEE-83AF-FD35369DF3A9}"/>
    <dgm:cxn modelId="{7DDA5226-5EC7-4339-90E4-50ADB67274C1}" type="presOf" srcId="{94150C6D-E29A-49BD-B08A-7A74D9DD478F}" destId="{A04208EE-F4B0-4BE2-B4A0-FF1119A12AE0}" srcOrd="0" destOrd="0" presId="urn:microsoft.com/office/officeart/2005/8/layout/target3"/>
    <dgm:cxn modelId="{2DA00A84-BBFB-4B66-910E-5FF4592DE994}" srcId="{F0E6DEE1-D72C-4515-B871-D00892B0F31B}" destId="{E5C01826-B63B-4A8B-BE4F-401AF34D33AF}" srcOrd="1" destOrd="0" parTransId="{0654205A-27D9-4F97-B322-E2AF18BCAD6A}" sibTransId="{A271BA9A-B996-4B16-BCF2-37AC96D3144C}"/>
    <dgm:cxn modelId="{93FF5A71-ACC3-4A51-8EFA-16273CC1DD65}" srcId="{0B5AB0C2-EE71-4922-8F3F-FD609D2426EE}" destId="{554F3D7A-654D-4F60-A60B-C77D98BF2A55}" srcOrd="2" destOrd="0" parTransId="{34B47725-B485-40F7-AD2F-BD45C4E5C59C}" sibTransId="{EF2B6341-4766-4598-A8B1-E1011595D881}"/>
    <dgm:cxn modelId="{8638B61F-A4EA-42D8-BA55-AF30287C8CA3}" srcId="{0B5AB0C2-EE71-4922-8F3F-FD609D2426EE}" destId="{F0E6DEE1-D72C-4515-B871-D00892B0F31B}" srcOrd="0" destOrd="0" parTransId="{CCC58EE3-5EA4-46BD-83B3-90E9F4181F81}" sibTransId="{16D0E200-F079-47AF-8A15-F376D5EE6772}"/>
    <dgm:cxn modelId="{9058EEC7-6D63-43D5-A4C1-BA28790BADD6}" type="presOf" srcId="{A2072AB0-B8CE-4563-9492-6CBC5E6C14C0}" destId="{0A2CD285-1CCC-4189-89AE-DC3A4BF81E78}" srcOrd="0" destOrd="2" presId="urn:microsoft.com/office/officeart/2005/8/layout/target3"/>
    <dgm:cxn modelId="{9311A5A4-1CAD-4BBB-B8F7-BAA6C5796F9F}" type="presOf" srcId="{88A5DF3A-D407-44D9-9013-B04EA397DA08}" destId="{0A2CD285-1CCC-4189-89AE-DC3A4BF81E78}" srcOrd="0" destOrd="0" presId="urn:microsoft.com/office/officeart/2005/8/layout/target3"/>
    <dgm:cxn modelId="{A5C1E847-1FC6-4631-ADDE-C024E572A1F6}" type="presOf" srcId="{D0FEB94E-EF06-462A-8ABA-FD9EF1EC0934}" destId="{A04208EE-F4B0-4BE2-B4A0-FF1119A12AE0}" srcOrd="0" destOrd="1" presId="urn:microsoft.com/office/officeart/2005/8/layout/target3"/>
    <dgm:cxn modelId="{ECDAD408-5382-44F5-932D-0D42BC63CFF1}" type="presOf" srcId="{922829E6-A7E3-4719-9924-8BFCBF1B7D4D}" destId="{7D6C404E-0A31-46C3-891B-3254C76A3EC4}" srcOrd="0" destOrd="0" presId="urn:microsoft.com/office/officeart/2005/8/layout/target3"/>
    <dgm:cxn modelId="{1AF5B901-377B-4DB5-8AC7-1024FE8441B2}" type="presOf" srcId="{CEBAC1CF-4CA1-46DD-AD2B-0C69B0E85ED7}" destId="{0A2CD285-1CCC-4189-89AE-DC3A4BF81E78}" srcOrd="0" destOrd="1" presId="urn:microsoft.com/office/officeart/2005/8/layout/target3"/>
    <dgm:cxn modelId="{A7991DE8-B649-488D-81D9-5B44739DC61C}" type="presOf" srcId="{554F3D7A-654D-4F60-A60B-C77D98BF2A55}" destId="{D5169D94-C7FE-45DF-8A1B-C161AB8C0E49}" srcOrd="0" destOrd="0" presId="urn:microsoft.com/office/officeart/2005/8/layout/target3"/>
    <dgm:cxn modelId="{A940DA2C-7A59-4441-B12F-47E17968411E}" type="presOf" srcId="{458DF0F2-8F3A-4D14-8B0E-392F64DD8B04}" destId="{7D6C404E-0A31-46C3-891B-3254C76A3EC4}" srcOrd="0" destOrd="1" presId="urn:microsoft.com/office/officeart/2005/8/layout/target3"/>
    <dgm:cxn modelId="{32721C8E-052E-4722-BA16-530ADA962DBA}" type="presOf" srcId="{57ACC383-D4AD-4C18-9D46-65FD8D0E977D}" destId="{4D73A0A4-7DAD-46A2-9DE8-F920E0EC584E}" srcOrd="0" destOrd="0" presId="urn:microsoft.com/office/officeart/2005/8/layout/target3"/>
    <dgm:cxn modelId="{65B42DF9-107B-4C13-846F-EBB3FAFB5CC7}" srcId="{F0E6DEE1-D72C-4515-B871-D00892B0F31B}" destId="{7FAFE7F5-9063-4559-A49B-DDF0402940D1}" srcOrd="0" destOrd="0" parTransId="{4ED3072F-21F1-4716-BEB5-204185F355F9}" sibTransId="{ED6C1814-B5F7-429B-9AD7-584C389CB344}"/>
    <dgm:cxn modelId="{BA554A6E-4B3B-426A-A982-64D5D44DFB98}" type="presOf" srcId="{E5C01826-B63B-4A8B-BE4F-401AF34D33AF}" destId="{8D12D7C5-1CD0-4DCB-924B-FF40E1C5C699}" srcOrd="0" destOrd="1" presId="urn:microsoft.com/office/officeart/2005/8/layout/target3"/>
    <dgm:cxn modelId="{09E34A0C-9C7E-4DDF-AEBA-6389B12C1BF6}" type="presOf" srcId="{929439C7-2C71-44D7-9D6E-C5201C6F9665}" destId="{F4734BEF-8E4F-43B2-8D1D-5DED48A1F679}" srcOrd="0" destOrd="0" presId="urn:microsoft.com/office/officeart/2005/8/layout/target3"/>
    <dgm:cxn modelId="{E6F1C805-D688-494C-898B-4AD0626B0F0C}" srcId="{57ACC383-D4AD-4C18-9D46-65FD8D0E977D}" destId="{CEBAC1CF-4CA1-46DD-AD2B-0C69B0E85ED7}" srcOrd="1" destOrd="0" parTransId="{1E5D1F5A-A005-499F-929F-88396880792F}" sibTransId="{296FC235-F8E0-4A73-A85B-2DA55DB16170}"/>
    <dgm:cxn modelId="{27F3063F-57BD-4EDF-82FD-BDA68AD48F0D}" srcId="{57ACC383-D4AD-4C18-9D46-65FD8D0E977D}" destId="{88A5DF3A-D407-44D9-9013-B04EA397DA08}" srcOrd="0" destOrd="0" parTransId="{0A6F7A2B-A9DE-4FC1-BE62-890289FEF9DA}" sibTransId="{58689600-9F6A-4139-A7F7-52F3FCD4D49B}"/>
    <dgm:cxn modelId="{518C4543-ACCA-41B0-B431-430D77113EEE}" srcId="{929439C7-2C71-44D7-9D6E-C5201C6F9665}" destId="{480FFEAC-2C21-4BAA-9760-BD77CD0CDA18}" srcOrd="2" destOrd="0" parTransId="{B3E3ECA1-E05A-4DC6-9FFB-A0FDC4D69434}" sibTransId="{26E4607F-EC48-45B3-BAB7-A8AE38D42BC3}"/>
    <dgm:cxn modelId="{3C245704-1C94-4C8F-8337-2C324159865C}" srcId="{929439C7-2C71-44D7-9D6E-C5201C6F9665}" destId="{D0FEB94E-EF06-462A-8ABA-FD9EF1EC0934}" srcOrd="1" destOrd="0" parTransId="{C428DA90-EA3F-4466-B67B-85FDAF0DE8BA}" sibTransId="{0EF54E52-3BE8-4422-AEF8-2F5EB85D1728}"/>
    <dgm:cxn modelId="{75D04704-896A-4CBA-95B3-48F8D9B5E758}" type="presOf" srcId="{F0E6DEE1-D72C-4515-B871-D00892B0F31B}" destId="{43EED2AF-8C8D-4548-817B-F42A96669420}" srcOrd="0" destOrd="0" presId="urn:microsoft.com/office/officeart/2005/8/layout/target3"/>
    <dgm:cxn modelId="{7193E291-3214-4197-9520-E74C846931D2}" srcId="{554F3D7A-654D-4F60-A60B-C77D98BF2A55}" destId="{922829E6-A7E3-4719-9924-8BFCBF1B7D4D}" srcOrd="0" destOrd="0" parTransId="{A0DCF532-F650-492C-8E4D-9AD03CC1FBF4}" sibTransId="{0591CC3B-8C27-4143-B449-50092F1EF27C}"/>
    <dgm:cxn modelId="{2C708C64-E77A-4AF3-9F19-16FDEC958D95}" type="presOf" srcId="{F0E6DEE1-D72C-4515-B871-D00892B0F31B}" destId="{64DDB536-D2BC-4934-AFBA-D3C7313AA45A}" srcOrd="1" destOrd="0" presId="urn:microsoft.com/office/officeart/2005/8/layout/target3"/>
    <dgm:cxn modelId="{85581569-7733-44F1-A51A-A3B4DCBF08F2}" type="presOf" srcId="{57ACC383-D4AD-4C18-9D46-65FD8D0E977D}" destId="{B43132CB-174F-4D5E-A25B-CEF8B92CBEA0}" srcOrd="1" destOrd="0" presId="urn:microsoft.com/office/officeart/2005/8/layout/target3"/>
    <dgm:cxn modelId="{CB93F6F0-8710-4B83-8035-E0F6D5DB4AD0}" srcId="{57ACC383-D4AD-4C18-9D46-65FD8D0E977D}" destId="{A2072AB0-B8CE-4563-9492-6CBC5E6C14C0}" srcOrd="2" destOrd="0" parTransId="{827D8BA1-39E6-42D9-B4E7-497380865264}" sibTransId="{07DBF3AE-A7A0-4CE2-B2AF-9C73C6A75F2E}"/>
    <dgm:cxn modelId="{C7FC6EB1-F103-4C00-8CDB-029F07469021}" type="presOf" srcId="{554F3D7A-654D-4F60-A60B-C77D98BF2A55}" destId="{4CD55675-1D58-4E33-86E8-BE7106585342}" srcOrd="1" destOrd="0" presId="urn:microsoft.com/office/officeart/2005/8/layout/target3"/>
    <dgm:cxn modelId="{64647FAE-8E07-4C5F-A0D3-88938DD05C20}" type="presOf" srcId="{7FAFE7F5-9063-4559-A49B-DDF0402940D1}" destId="{8D12D7C5-1CD0-4DCB-924B-FF40E1C5C699}" srcOrd="0" destOrd="0" presId="urn:microsoft.com/office/officeart/2005/8/layout/target3"/>
    <dgm:cxn modelId="{DCEF190D-AF29-4F32-BCCF-C4BB45B2B929}" type="presParOf" srcId="{847DC0F7-604C-4798-A85A-A16DEC28B079}" destId="{9AFE0F6E-DCBC-44B6-A13D-6C8AD13D7D65}" srcOrd="0" destOrd="0" presId="urn:microsoft.com/office/officeart/2005/8/layout/target3"/>
    <dgm:cxn modelId="{6402A980-B8BE-409E-B4B2-82AD8FD06BAC}" type="presParOf" srcId="{847DC0F7-604C-4798-A85A-A16DEC28B079}" destId="{BA0DA004-CB94-46EC-B664-019A6C37F433}" srcOrd="1" destOrd="0" presId="urn:microsoft.com/office/officeart/2005/8/layout/target3"/>
    <dgm:cxn modelId="{188E4267-77F0-4298-BC58-6A131152CBC1}" type="presParOf" srcId="{847DC0F7-604C-4798-A85A-A16DEC28B079}" destId="{43EED2AF-8C8D-4548-817B-F42A96669420}" srcOrd="2" destOrd="0" presId="urn:microsoft.com/office/officeart/2005/8/layout/target3"/>
    <dgm:cxn modelId="{4CCE6CF2-0DE4-4FF7-8DDE-2809C43D726B}" type="presParOf" srcId="{847DC0F7-604C-4798-A85A-A16DEC28B079}" destId="{94342D6B-BB37-43FC-A531-5C6A0A0F93FB}" srcOrd="3" destOrd="0" presId="urn:microsoft.com/office/officeart/2005/8/layout/target3"/>
    <dgm:cxn modelId="{70E92182-2C2C-49E4-9C7C-7DD739AEC748}" type="presParOf" srcId="{847DC0F7-604C-4798-A85A-A16DEC28B079}" destId="{BF043A31-1AE4-4DBB-B5A8-9F28149F037B}" srcOrd="4" destOrd="0" presId="urn:microsoft.com/office/officeart/2005/8/layout/target3"/>
    <dgm:cxn modelId="{80483CA4-1E52-409D-99F2-8998EF68D2E3}" type="presParOf" srcId="{847DC0F7-604C-4798-A85A-A16DEC28B079}" destId="{4D73A0A4-7DAD-46A2-9DE8-F920E0EC584E}" srcOrd="5" destOrd="0" presId="urn:microsoft.com/office/officeart/2005/8/layout/target3"/>
    <dgm:cxn modelId="{0E838D6F-9BC0-4FDE-A6EB-DC82570E790D}" type="presParOf" srcId="{847DC0F7-604C-4798-A85A-A16DEC28B079}" destId="{208718DC-1D42-4738-AB61-893804770896}" srcOrd="6" destOrd="0" presId="urn:microsoft.com/office/officeart/2005/8/layout/target3"/>
    <dgm:cxn modelId="{903C065A-CD92-45D9-872D-72589B8B25D1}" type="presParOf" srcId="{847DC0F7-604C-4798-A85A-A16DEC28B079}" destId="{A6E94B95-02BE-4894-B4A4-AAB248D10BF4}" srcOrd="7" destOrd="0" presId="urn:microsoft.com/office/officeart/2005/8/layout/target3"/>
    <dgm:cxn modelId="{1BEB5BA2-6F6E-49FA-961D-A5CE6FBD79A8}" type="presParOf" srcId="{847DC0F7-604C-4798-A85A-A16DEC28B079}" destId="{D5169D94-C7FE-45DF-8A1B-C161AB8C0E49}" srcOrd="8" destOrd="0" presId="urn:microsoft.com/office/officeart/2005/8/layout/target3"/>
    <dgm:cxn modelId="{5914C3FE-A27D-46E6-8323-62423791302A}" type="presParOf" srcId="{847DC0F7-604C-4798-A85A-A16DEC28B079}" destId="{4BAB803A-6881-49D0-8400-20125A76E00D}" srcOrd="9" destOrd="0" presId="urn:microsoft.com/office/officeart/2005/8/layout/target3"/>
    <dgm:cxn modelId="{2D0BD9F3-F5A4-4B21-8467-F8BF028FA668}" type="presParOf" srcId="{847DC0F7-604C-4798-A85A-A16DEC28B079}" destId="{9570D413-6213-4EBF-8E1F-D640CB404A27}" srcOrd="10" destOrd="0" presId="urn:microsoft.com/office/officeart/2005/8/layout/target3"/>
    <dgm:cxn modelId="{86752C89-5F4A-4C2B-9ACB-89FEBB245381}" type="presParOf" srcId="{847DC0F7-604C-4798-A85A-A16DEC28B079}" destId="{F4734BEF-8E4F-43B2-8D1D-5DED48A1F679}" srcOrd="11" destOrd="0" presId="urn:microsoft.com/office/officeart/2005/8/layout/target3"/>
    <dgm:cxn modelId="{FE8D486A-6C54-4425-83D8-590CC548668C}" type="presParOf" srcId="{847DC0F7-604C-4798-A85A-A16DEC28B079}" destId="{64DDB536-D2BC-4934-AFBA-D3C7313AA45A}" srcOrd="12" destOrd="0" presId="urn:microsoft.com/office/officeart/2005/8/layout/target3"/>
    <dgm:cxn modelId="{296DB87F-AD9E-4DCC-AC29-142B09847F67}" type="presParOf" srcId="{847DC0F7-604C-4798-A85A-A16DEC28B079}" destId="{8D12D7C5-1CD0-4DCB-924B-FF40E1C5C699}" srcOrd="13" destOrd="0" presId="urn:microsoft.com/office/officeart/2005/8/layout/target3"/>
    <dgm:cxn modelId="{EF11EA87-88CC-4528-BFED-31D7F9F74903}" type="presParOf" srcId="{847DC0F7-604C-4798-A85A-A16DEC28B079}" destId="{B43132CB-174F-4D5E-A25B-CEF8B92CBEA0}" srcOrd="14" destOrd="0" presId="urn:microsoft.com/office/officeart/2005/8/layout/target3"/>
    <dgm:cxn modelId="{56545023-9B66-4383-9234-3BD0C4EACDD6}" type="presParOf" srcId="{847DC0F7-604C-4798-A85A-A16DEC28B079}" destId="{0A2CD285-1CCC-4189-89AE-DC3A4BF81E78}" srcOrd="15" destOrd="0" presId="urn:microsoft.com/office/officeart/2005/8/layout/target3"/>
    <dgm:cxn modelId="{13B8D2E3-C8C9-46BE-B1E0-9D45C5D95341}" type="presParOf" srcId="{847DC0F7-604C-4798-A85A-A16DEC28B079}" destId="{4CD55675-1D58-4E33-86E8-BE7106585342}" srcOrd="16" destOrd="0" presId="urn:microsoft.com/office/officeart/2005/8/layout/target3"/>
    <dgm:cxn modelId="{763E2013-777B-4B1F-BF3F-EC491CDE2CE2}" type="presParOf" srcId="{847DC0F7-604C-4798-A85A-A16DEC28B079}" destId="{7D6C404E-0A31-46C3-891B-3254C76A3EC4}" srcOrd="17" destOrd="0" presId="urn:microsoft.com/office/officeart/2005/8/layout/target3"/>
    <dgm:cxn modelId="{9BC14D30-1C91-41EE-9533-1C9C3C19A4B9}" type="presParOf" srcId="{847DC0F7-604C-4798-A85A-A16DEC28B079}" destId="{1AB14FB5-62B1-4924-B800-8355B04D10CC}" srcOrd="18" destOrd="0" presId="urn:microsoft.com/office/officeart/2005/8/layout/target3"/>
    <dgm:cxn modelId="{6CDAC30F-BF5E-49D3-8AD1-774F6D3552C7}" type="presParOf" srcId="{847DC0F7-604C-4798-A85A-A16DEC28B079}" destId="{A04208EE-F4B0-4BE2-B4A0-FF1119A12AE0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5BC0D7-5FA9-4089-A137-FE18A2CB783F}" type="doc">
      <dgm:prSet loTypeId="urn:microsoft.com/office/officeart/2005/8/layout/venn1" loCatId="relationship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7406FBC4-095F-44F1-B0DC-19A0CADA56E8}">
      <dgm:prSet/>
      <dgm:spPr>
        <a:scene3d>
          <a:camera prst="perspectiveAbove"/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gm:spPr>
      <dgm:t>
        <a:bodyPr/>
        <a:lstStyle/>
        <a:p>
          <a:pPr rtl="0"/>
          <a:r>
            <a:rPr lang="en-GB" dirty="0">
              <a:ln>
                <a:solidFill>
                  <a:srgbClr val="0070C0"/>
                </a:solidFill>
              </a:ln>
              <a:effectLst>
                <a:reflection blurRad="6350" stA="18000" endPos="27000" dir="5400000" sy="-100000" algn="bl" rotWithShape="0"/>
              </a:effectLst>
            </a:rPr>
            <a:t>Thank You !</a:t>
          </a:r>
        </a:p>
      </dgm:t>
    </dgm:pt>
    <dgm:pt modelId="{183E60BD-A50C-4DD5-AFA5-4671089A0281}" type="parTrans" cxnId="{3103E44E-AD02-4918-ABCE-5125F19F44A6}">
      <dgm:prSet/>
      <dgm:spPr/>
      <dgm:t>
        <a:bodyPr/>
        <a:lstStyle/>
        <a:p>
          <a:endParaRPr lang="en-US"/>
        </a:p>
      </dgm:t>
    </dgm:pt>
    <dgm:pt modelId="{7018AC3F-C937-4FEA-B68E-2011942E31E4}" type="sibTrans" cxnId="{3103E44E-AD02-4918-ABCE-5125F19F44A6}">
      <dgm:prSet/>
      <dgm:spPr/>
      <dgm:t>
        <a:bodyPr/>
        <a:lstStyle/>
        <a:p>
          <a:endParaRPr lang="en-US"/>
        </a:p>
      </dgm:t>
    </dgm:pt>
    <dgm:pt modelId="{5B4F4E71-0761-435A-985E-7D73C38ABB6E}" type="pres">
      <dgm:prSet presAssocID="{E75BC0D7-5FA9-4089-A137-FE18A2CB783F}" presName="compositeShape" presStyleCnt="0">
        <dgm:presLayoutVars>
          <dgm:chMax val="7"/>
          <dgm:dir/>
          <dgm:resizeHandles val="exact"/>
        </dgm:presLayoutVars>
      </dgm:prSet>
      <dgm:spPr/>
    </dgm:pt>
    <dgm:pt modelId="{B9039EA4-6999-4EA8-AE25-121F5E4A32E8}" type="pres">
      <dgm:prSet presAssocID="{7406FBC4-095F-44F1-B0DC-19A0CADA56E8}" presName="circ1TxSh" presStyleLbl="vennNode1" presStyleIdx="0" presStyleCnt="1" custLinFactNeighborX="-258" custLinFactNeighborY="258"/>
      <dgm:spPr/>
    </dgm:pt>
  </dgm:ptLst>
  <dgm:cxnLst>
    <dgm:cxn modelId="{3103E44E-AD02-4918-ABCE-5125F19F44A6}" srcId="{E75BC0D7-5FA9-4089-A137-FE18A2CB783F}" destId="{7406FBC4-095F-44F1-B0DC-19A0CADA56E8}" srcOrd="0" destOrd="0" parTransId="{183E60BD-A50C-4DD5-AFA5-4671089A0281}" sibTransId="{7018AC3F-C937-4FEA-B68E-2011942E31E4}"/>
    <dgm:cxn modelId="{C581F16A-1ACF-4659-86E1-A647B5893305}" type="presOf" srcId="{E75BC0D7-5FA9-4089-A137-FE18A2CB783F}" destId="{5B4F4E71-0761-435A-985E-7D73C38ABB6E}" srcOrd="0" destOrd="0" presId="urn:microsoft.com/office/officeart/2005/8/layout/venn1"/>
    <dgm:cxn modelId="{AC19B0A5-57D5-4376-9886-AE25E4AF926A}" type="presOf" srcId="{7406FBC4-095F-44F1-B0DC-19A0CADA56E8}" destId="{B9039EA4-6999-4EA8-AE25-121F5E4A32E8}" srcOrd="0" destOrd="0" presId="urn:microsoft.com/office/officeart/2005/8/layout/venn1"/>
    <dgm:cxn modelId="{A1799364-1FAA-41DE-B4AC-2101B9B1A771}" type="presParOf" srcId="{5B4F4E71-0761-435A-985E-7D73C38ABB6E}" destId="{B9039EA4-6999-4EA8-AE25-121F5E4A32E8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275025-87A8-4185-86C4-4D564A542287}" type="doc">
      <dgm:prSet loTypeId="urn:microsoft.com/office/officeart/2005/8/layout/hierarchy2" loCatId="hierarchy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19E59867-299A-4C78-B322-47861E27CC38}">
      <dgm:prSet/>
      <dgm:spPr/>
      <dgm:t>
        <a:bodyPr/>
        <a:lstStyle/>
        <a:p>
          <a:r>
            <a:rPr lang="en-GB"/>
            <a:t>Machine Learning</a:t>
          </a:r>
          <a:endParaRPr lang="en-GB"/>
        </a:p>
      </dgm:t>
    </dgm:pt>
    <dgm:pt modelId="{CF32B360-E594-4571-81E2-04F3EDCAFD98}" type="parTrans" cxnId="{FB4D01A7-E8E7-4256-A0DE-A16AB4E24E4A}">
      <dgm:prSet/>
      <dgm:spPr/>
      <dgm:t>
        <a:bodyPr/>
        <a:lstStyle/>
        <a:p>
          <a:endParaRPr lang="en-US"/>
        </a:p>
      </dgm:t>
    </dgm:pt>
    <dgm:pt modelId="{C7A42E78-D223-46A7-B7F5-7BCDE753A5B5}" type="sibTrans" cxnId="{FB4D01A7-E8E7-4256-A0DE-A16AB4E24E4A}">
      <dgm:prSet/>
      <dgm:spPr/>
      <dgm:t>
        <a:bodyPr/>
        <a:lstStyle/>
        <a:p>
          <a:endParaRPr lang="en-US"/>
        </a:p>
      </dgm:t>
    </dgm:pt>
    <dgm:pt modelId="{8420AFB6-4D75-4F5E-BA7D-B2574D335EE0}">
      <dgm:prSet/>
      <dgm:spPr/>
      <dgm:t>
        <a:bodyPr/>
        <a:lstStyle/>
        <a:p>
          <a:r>
            <a:rPr lang="en-GB"/>
            <a:t>Optical Character Recognition</a:t>
          </a:r>
          <a:endParaRPr lang="en-GB"/>
        </a:p>
      </dgm:t>
    </dgm:pt>
    <dgm:pt modelId="{B7A5D6BF-418F-44FC-BB4F-3BD7F9D42253}" type="parTrans" cxnId="{152A743E-5854-41D2-A113-7908478A7849}">
      <dgm:prSet/>
      <dgm:spPr/>
      <dgm:t>
        <a:bodyPr/>
        <a:lstStyle/>
        <a:p>
          <a:endParaRPr lang="en-US"/>
        </a:p>
      </dgm:t>
    </dgm:pt>
    <dgm:pt modelId="{B22AE51C-CD82-4590-9903-39C56E9DEC36}" type="sibTrans" cxnId="{152A743E-5854-41D2-A113-7908478A7849}">
      <dgm:prSet/>
      <dgm:spPr/>
      <dgm:t>
        <a:bodyPr/>
        <a:lstStyle/>
        <a:p>
          <a:endParaRPr lang="en-US"/>
        </a:p>
      </dgm:t>
    </dgm:pt>
    <dgm:pt modelId="{1F75FE31-868D-4389-9955-19F21F0F39CA}">
      <dgm:prSet/>
      <dgm:spPr/>
      <dgm:t>
        <a:bodyPr/>
        <a:lstStyle/>
        <a:p>
          <a:r>
            <a:rPr lang="en-GB"/>
            <a:t>Search Engines</a:t>
          </a:r>
          <a:endParaRPr lang="en-GB"/>
        </a:p>
      </dgm:t>
    </dgm:pt>
    <dgm:pt modelId="{897840B2-B5DD-4CC5-B246-5D8FA1866DCF}" type="parTrans" cxnId="{F940F56C-D4CE-4030-A9F7-85FF51538AB9}">
      <dgm:prSet/>
      <dgm:spPr/>
      <dgm:t>
        <a:bodyPr/>
        <a:lstStyle/>
        <a:p>
          <a:endParaRPr lang="en-US"/>
        </a:p>
      </dgm:t>
    </dgm:pt>
    <dgm:pt modelId="{1034C142-82AC-4A54-9D1F-D4FF119CD2AC}" type="sibTrans" cxnId="{F940F56C-D4CE-4030-A9F7-85FF51538AB9}">
      <dgm:prSet/>
      <dgm:spPr/>
      <dgm:t>
        <a:bodyPr/>
        <a:lstStyle/>
        <a:p>
          <a:endParaRPr lang="en-US"/>
        </a:p>
      </dgm:t>
    </dgm:pt>
    <dgm:pt modelId="{C8F313B0-94E6-4240-904F-0A085715CC98}">
      <dgm:prSet/>
      <dgm:spPr/>
      <dgm:t>
        <a:bodyPr/>
        <a:lstStyle/>
        <a:p>
          <a:r>
            <a:rPr lang="en-GB"/>
            <a:t>…</a:t>
          </a:r>
          <a:endParaRPr lang="en-GB"/>
        </a:p>
      </dgm:t>
    </dgm:pt>
    <dgm:pt modelId="{E38436D4-34C9-4D06-9282-DFBFD8870CA0}" type="parTrans" cxnId="{6DED76ED-0EF9-44FB-88AA-9D700403BB43}">
      <dgm:prSet/>
      <dgm:spPr/>
      <dgm:t>
        <a:bodyPr/>
        <a:lstStyle/>
        <a:p>
          <a:endParaRPr lang="en-US"/>
        </a:p>
      </dgm:t>
    </dgm:pt>
    <dgm:pt modelId="{8E903142-2AA6-4CD5-B596-3EFFA726C4EE}" type="sibTrans" cxnId="{6DED76ED-0EF9-44FB-88AA-9D700403BB43}">
      <dgm:prSet/>
      <dgm:spPr/>
      <dgm:t>
        <a:bodyPr/>
        <a:lstStyle/>
        <a:p>
          <a:endParaRPr lang="en-US"/>
        </a:p>
      </dgm:t>
    </dgm:pt>
    <dgm:pt modelId="{C9EEE63E-07EF-44F8-A2DD-39587710D1BB}">
      <dgm:prSet/>
      <dgm:spPr/>
      <dgm:t>
        <a:bodyPr/>
        <a:lstStyle/>
        <a:p>
          <a:r>
            <a:rPr lang="en-GB" dirty="0"/>
            <a:t>Medical Field</a:t>
          </a:r>
        </a:p>
      </dgm:t>
    </dgm:pt>
    <dgm:pt modelId="{1D0E398A-4D6B-4CBE-A920-35954E6B0D02}" type="parTrans" cxnId="{F791FB12-A5EE-4338-B97A-9C48C88271D0}">
      <dgm:prSet/>
      <dgm:spPr/>
      <dgm:t>
        <a:bodyPr/>
        <a:lstStyle/>
        <a:p>
          <a:endParaRPr lang="en-US"/>
        </a:p>
      </dgm:t>
    </dgm:pt>
    <dgm:pt modelId="{30E9073B-74DE-412E-A0DE-FE88A923EB65}" type="sibTrans" cxnId="{F791FB12-A5EE-4338-B97A-9C48C88271D0}">
      <dgm:prSet/>
      <dgm:spPr/>
      <dgm:t>
        <a:bodyPr/>
        <a:lstStyle/>
        <a:p>
          <a:endParaRPr lang="en-US"/>
        </a:p>
      </dgm:t>
    </dgm:pt>
    <dgm:pt modelId="{E7461BC1-D447-4342-B5E1-0F2313A71E43}">
      <dgm:prSet/>
      <dgm:spPr/>
      <dgm:t>
        <a:bodyPr/>
        <a:lstStyle/>
        <a:p>
          <a:r>
            <a:rPr lang="en-GB" dirty="0"/>
            <a:t>Types:</a:t>
          </a:r>
        </a:p>
      </dgm:t>
    </dgm:pt>
    <dgm:pt modelId="{773075A3-A990-47EE-8BE0-CE8B012F13F9}" type="parTrans" cxnId="{9DACDBF8-0AFC-4B24-9F53-2BA84853D63D}">
      <dgm:prSet/>
      <dgm:spPr/>
      <dgm:t>
        <a:bodyPr/>
        <a:lstStyle/>
        <a:p>
          <a:endParaRPr lang="en-US"/>
        </a:p>
      </dgm:t>
    </dgm:pt>
    <dgm:pt modelId="{151260F8-DC5E-415C-A248-27E937D3D2C7}" type="sibTrans" cxnId="{9DACDBF8-0AFC-4B24-9F53-2BA84853D63D}">
      <dgm:prSet/>
      <dgm:spPr/>
      <dgm:t>
        <a:bodyPr/>
        <a:lstStyle/>
        <a:p>
          <a:endParaRPr lang="en-US"/>
        </a:p>
      </dgm:t>
    </dgm:pt>
    <dgm:pt modelId="{7078A8BA-D6C6-45B4-93F6-BD0A6E3DE0F4}">
      <dgm:prSet/>
      <dgm:spPr/>
      <dgm:t>
        <a:bodyPr/>
        <a:lstStyle/>
        <a:p>
          <a:r>
            <a:rPr lang="en-GB"/>
            <a:t>Unsupervised</a:t>
          </a:r>
          <a:endParaRPr lang="en-GB"/>
        </a:p>
      </dgm:t>
    </dgm:pt>
    <dgm:pt modelId="{FAF261D5-A7E4-41EF-A9A7-5E1F349289A0}" type="parTrans" cxnId="{22FB73CE-3175-41E7-AC8C-5F266789FD73}">
      <dgm:prSet/>
      <dgm:spPr/>
      <dgm:t>
        <a:bodyPr/>
        <a:lstStyle/>
        <a:p>
          <a:endParaRPr lang="en-US"/>
        </a:p>
      </dgm:t>
    </dgm:pt>
    <dgm:pt modelId="{D63927F3-3FFF-4603-B407-191C2D7FFABD}" type="sibTrans" cxnId="{22FB73CE-3175-41E7-AC8C-5F266789FD73}">
      <dgm:prSet/>
      <dgm:spPr/>
      <dgm:t>
        <a:bodyPr/>
        <a:lstStyle/>
        <a:p>
          <a:endParaRPr lang="en-US"/>
        </a:p>
      </dgm:t>
    </dgm:pt>
    <dgm:pt modelId="{321B3986-D6EC-4929-9570-06DB8219407B}">
      <dgm:prSet/>
      <dgm:spPr/>
      <dgm:t>
        <a:bodyPr/>
        <a:lstStyle/>
        <a:p>
          <a:r>
            <a:rPr lang="en-GB"/>
            <a:t>Supervised</a:t>
          </a:r>
          <a:endParaRPr lang="en-GB"/>
        </a:p>
      </dgm:t>
    </dgm:pt>
    <dgm:pt modelId="{37703483-12B3-4120-A97F-F5D0577DFD8C}" type="parTrans" cxnId="{535E7C5C-AA27-41EE-B0D8-7494C44895D2}">
      <dgm:prSet/>
      <dgm:spPr/>
      <dgm:t>
        <a:bodyPr/>
        <a:lstStyle/>
        <a:p>
          <a:endParaRPr lang="en-US"/>
        </a:p>
      </dgm:t>
    </dgm:pt>
    <dgm:pt modelId="{7DF0AA1C-4AD3-431F-A460-9503E29E34D0}" type="sibTrans" cxnId="{535E7C5C-AA27-41EE-B0D8-7494C44895D2}">
      <dgm:prSet/>
      <dgm:spPr/>
      <dgm:t>
        <a:bodyPr/>
        <a:lstStyle/>
        <a:p>
          <a:endParaRPr lang="en-US"/>
        </a:p>
      </dgm:t>
    </dgm:pt>
    <dgm:pt modelId="{6137F600-CD8B-458B-9426-FD2457418DDF}">
      <dgm:prSet/>
      <dgm:spPr/>
      <dgm:t>
        <a:bodyPr/>
        <a:lstStyle/>
        <a:p>
          <a:r>
            <a:rPr lang="en-GB"/>
            <a:t>Semi-Supervised</a:t>
          </a:r>
          <a:endParaRPr lang="en-GB"/>
        </a:p>
      </dgm:t>
    </dgm:pt>
    <dgm:pt modelId="{5F4F00EE-F2FD-4B03-B7C0-83905F267B1A}" type="parTrans" cxnId="{0714D71D-24EB-4A29-808F-BDAEAE48EBEC}">
      <dgm:prSet/>
      <dgm:spPr/>
      <dgm:t>
        <a:bodyPr/>
        <a:lstStyle/>
        <a:p>
          <a:endParaRPr lang="en-US"/>
        </a:p>
      </dgm:t>
    </dgm:pt>
    <dgm:pt modelId="{8AC8A9DE-D31B-467A-A765-A3F0C680AE03}" type="sibTrans" cxnId="{0714D71D-24EB-4A29-808F-BDAEAE48EBEC}">
      <dgm:prSet/>
      <dgm:spPr/>
      <dgm:t>
        <a:bodyPr/>
        <a:lstStyle/>
        <a:p>
          <a:endParaRPr lang="en-US"/>
        </a:p>
      </dgm:t>
    </dgm:pt>
    <dgm:pt modelId="{B2C21CB1-9347-4C2E-8106-ADD9FA737713}" type="pres">
      <dgm:prSet presAssocID="{2A275025-87A8-4185-86C4-4D564A542287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B9126D8-B21F-4293-96F6-07ED8008C24E}" type="pres">
      <dgm:prSet presAssocID="{19E59867-299A-4C78-B322-47861E27CC38}" presName="root1" presStyleCnt="0"/>
      <dgm:spPr/>
    </dgm:pt>
    <dgm:pt modelId="{4DD6C1E0-4B60-4BD7-B033-D7D3E2FE38A5}" type="pres">
      <dgm:prSet presAssocID="{19E59867-299A-4C78-B322-47861E27CC38}" presName="LevelOneTextNode" presStyleLbl="node0" presStyleIdx="0" presStyleCnt="2">
        <dgm:presLayoutVars>
          <dgm:chPref val="3"/>
        </dgm:presLayoutVars>
      </dgm:prSet>
      <dgm:spPr/>
    </dgm:pt>
    <dgm:pt modelId="{82691CF9-BE88-447B-ABB2-AE97CE3529E1}" type="pres">
      <dgm:prSet presAssocID="{19E59867-299A-4C78-B322-47861E27CC38}" presName="level2hierChild" presStyleCnt="0"/>
      <dgm:spPr/>
    </dgm:pt>
    <dgm:pt modelId="{9894E633-9963-458D-95B0-5143B2F339DA}" type="pres">
      <dgm:prSet presAssocID="{B7A5D6BF-418F-44FC-BB4F-3BD7F9D42253}" presName="conn2-1" presStyleLbl="parChTrans1D2" presStyleIdx="0" presStyleCnt="7"/>
      <dgm:spPr/>
    </dgm:pt>
    <dgm:pt modelId="{11DD8BD5-AF01-4F72-9BC0-2FB6036DDD59}" type="pres">
      <dgm:prSet presAssocID="{B7A5D6BF-418F-44FC-BB4F-3BD7F9D42253}" presName="connTx" presStyleLbl="parChTrans1D2" presStyleIdx="0" presStyleCnt="7"/>
      <dgm:spPr/>
    </dgm:pt>
    <dgm:pt modelId="{A2D85AD6-1592-4670-A8F9-F13D463FECAF}" type="pres">
      <dgm:prSet presAssocID="{8420AFB6-4D75-4F5E-BA7D-B2574D335EE0}" presName="root2" presStyleCnt="0"/>
      <dgm:spPr/>
    </dgm:pt>
    <dgm:pt modelId="{F057E9AC-3A40-491C-8224-50582E4180E7}" type="pres">
      <dgm:prSet presAssocID="{8420AFB6-4D75-4F5E-BA7D-B2574D335EE0}" presName="LevelTwoTextNode" presStyleLbl="node2" presStyleIdx="0" presStyleCnt="7">
        <dgm:presLayoutVars>
          <dgm:chPref val="3"/>
        </dgm:presLayoutVars>
      </dgm:prSet>
      <dgm:spPr/>
    </dgm:pt>
    <dgm:pt modelId="{C8CCAFA4-0C28-4BF0-9F39-107369D17687}" type="pres">
      <dgm:prSet presAssocID="{8420AFB6-4D75-4F5E-BA7D-B2574D335EE0}" presName="level3hierChild" presStyleCnt="0"/>
      <dgm:spPr/>
    </dgm:pt>
    <dgm:pt modelId="{90570BCF-3317-486D-8009-5AAD1DA568A9}" type="pres">
      <dgm:prSet presAssocID="{897840B2-B5DD-4CC5-B246-5D8FA1866DCF}" presName="conn2-1" presStyleLbl="parChTrans1D2" presStyleIdx="1" presStyleCnt="7"/>
      <dgm:spPr/>
    </dgm:pt>
    <dgm:pt modelId="{E14A9E16-60AB-4F13-AE03-FF0A66E65C06}" type="pres">
      <dgm:prSet presAssocID="{897840B2-B5DD-4CC5-B246-5D8FA1866DCF}" presName="connTx" presStyleLbl="parChTrans1D2" presStyleIdx="1" presStyleCnt="7"/>
      <dgm:spPr/>
    </dgm:pt>
    <dgm:pt modelId="{AF031876-5BFA-4135-BA16-335169DBBBB7}" type="pres">
      <dgm:prSet presAssocID="{1F75FE31-868D-4389-9955-19F21F0F39CA}" presName="root2" presStyleCnt="0"/>
      <dgm:spPr/>
    </dgm:pt>
    <dgm:pt modelId="{86EE514E-B06D-40BB-940E-036BC40413C4}" type="pres">
      <dgm:prSet presAssocID="{1F75FE31-868D-4389-9955-19F21F0F39CA}" presName="LevelTwoTextNode" presStyleLbl="node2" presStyleIdx="1" presStyleCnt="7">
        <dgm:presLayoutVars>
          <dgm:chPref val="3"/>
        </dgm:presLayoutVars>
      </dgm:prSet>
      <dgm:spPr/>
    </dgm:pt>
    <dgm:pt modelId="{B5032384-4650-47A4-A250-A29E2D7C3D41}" type="pres">
      <dgm:prSet presAssocID="{1F75FE31-868D-4389-9955-19F21F0F39CA}" presName="level3hierChild" presStyleCnt="0"/>
      <dgm:spPr/>
    </dgm:pt>
    <dgm:pt modelId="{DA1FF2C6-5CB4-4A96-A102-3665668544BF}" type="pres">
      <dgm:prSet presAssocID="{E38436D4-34C9-4D06-9282-DFBFD8870CA0}" presName="conn2-1" presStyleLbl="parChTrans1D2" presStyleIdx="2" presStyleCnt="7"/>
      <dgm:spPr/>
    </dgm:pt>
    <dgm:pt modelId="{F9165CC3-AE68-4C9D-A4CE-A296C6BDA36B}" type="pres">
      <dgm:prSet presAssocID="{E38436D4-34C9-4D06-9282-DFBFD8870CA0}" presName="connTx" presStyleLbl="parChTrans1D2" presStyleIdx="2" presStyleCnt="7"/>
      <dgm:spPr/>
    </dgm:pt>
    <dgm:pt modelId="{C36AAD2A-CEBD-44DC-8CFE-EE260DAC5568}" type="pres">
      <dgm:prSet presAssocID="{C8F313B0-94E6-4240-904F-0A085715CC98}" presName="root2" presStyleCnt="0"/>
      <dgm:spPr/>
    </dgm:pt>
    <dgm:pt modelId="{439865D9-F86E-420A-96A2-229E10F141D5}" type="pres">
      <dgm:prSet presAssocID="{C8F313B0-94E6-4240-904F-0A085715CC98}" presName="LevelTwoTextNode" presStyleLbl="node2" presStyleIdx="2" presStyleCnt="7">
        <dgm:presLayoutVars>
          <dgm:chPref val="3"/>
        </dgm:presLayoutVars>
      </dgm:prSet>
      <dgm:spPr/>
    </dgm:pt>
    <dgm:pt modelId="{44D75917-8670-4269-AF32-8386B53318DD}" type="pres">
      <dgm:prSet presAssocID="{C8F313B0-94E6-4240-904F-0A085715CC98}" presName="level3hierChild" presStyleCnt="0"/>
      <dgm:spPr/>
    </dgm:pt>
    <dgm:pt modelId="{F86D1729-1337-4373-88DA-95932156E631}" type="pres">
      <dgm:prSet presAssocID="{1D0E398A-4D6B-4CBE-A920-35954E6B0D02}" presName="conn2-1" presStyleLbl="parChTrans1D2" presStyleIdx="3" presStyleCnt="7"/>
      <dgm:spPr/>
    </dgm:pt>
    <dgm:pt modelId="{7D91E70A-2F5E-49D0-B684-F808A40AF816}" type="pres">
      <dgm:prSet presAssocID="{1D0E398A-4D6B-4CBE-A920-35954E6B0D02}" presName="connTx" presStyleLbl="parChTrans1D2" presStyleIdx="3" presStyleCnt="7"/>
      <dgm:spPr/>
    </dgm:pt>
    <dgm:pt modelId="{1BC38A38-13F8-4778-A02F-3D926DB174EF}" type="pres">
      <dgm:prSet presAssocID="{C9EEE63E-07EF-44F8-A2DD-39587710D1BB}" presName="root2" presStyleCnt="0"/>
      <dgm:spPr/>
    </dgm:pt>
    <dgm:pt modelId="{B7BAA587-DABD-49CD-9512-9D77FEA603DF}" type="pres">
      <dgm:prSet presAssocID="{C9EEE63E-07EF-44F8-A2DD-39587710D1BB}" presName="LevelTwoTextNode" presStyleLbl="node2" presStyleIdx="3" presStyleCnt="7">
        <dgm:presLayoutVars>
          <dgm:chPref val="3"/>
        </dgm:presLayoutVars>
      </dgm:prSet>
      <dgm:spPr/>
    </dgm:pt>
    <dgm:pt modelId="{2AA1170E-B09F-446E-90BC-E5A9115A4285}" type="pres">
      <dgm:prSet presAssocID="{C9EEE63E-07EF-44F8-A2DD-39587710D1BB}" presName="level3hierChild" presStyleCnt="0"/>
      <dgm:spPr/>
    </dgm:pt>
    <dgm:pt modelId="{3698B0EB-3776-4371-82B2-B9530AC5F9CD}" type="pres">
      <dgm:prSet presAssocID="{E7461BC1-D447-4342-B5E1-0F2313A71E43}" presName="root1" presStyleCnt="0"/>
      <dgm:spPr/>
    </dgm:pt>
    <dgm:pt modelId="{A6BC0262-1301-486C-8363-75901E088078}" type="pres">
      <dgm:prSet presAssocID="{E7461BC1-D447-4342-B5E1-0F2313A71E43}" presName="LevelOneTextNode" presStyleLbl="node0" presStyleIdx="1" presStyleCnt="2">
        <dgm:presLayoutVars>
          <dgm:chPref val="3"/>
        </dgm:presLayoutVars>
      </dgm:prSet>
      <dgm:spPr/>
    </dgm:pt>
    <dgm:pt modelId="{9694916E-86F6-4287-BE03-54DB69B3E650}" type="pres">
      <dgm:prSet presAssocID="{E7461BC1-D447-4342-B5E1-0F2313A71E43}" presName="level2hierChild" presStyleCnt="0"/>
      <dgm:spPr/>
    </dgm:pt>
    <dgm:pt modelId="{1F903266-28CD-4E70-B71A-484F301048E1}" type="pres">
      <dgm:prSet presAssocID="{FAF261D5-A7E4-41EF-A9A7-5E1F349289A0}" presName="conn2-1" presStyleLbl="parChTrans1D2" presStyleIdx="4" presStyleCnt="7"/>
      <dgm:spPr/>
    </dgm:pt>
    <dgm:pt modelId="{4D33A9B6-D77D-4748-8A5A-33DBB069D86F}" type="pres">
      <dgm:prSet presAssocID="{FAF261D5-A7E4-41EF-A9A7-5E1F349289A0}" presName="connTx" presStyleLbl="parChTrans1D2" presStyleIdx="4" presStyleCnt="7"/>
      <dgm:spPr/>
    </dgm:pt>
    <dgm:pt modelId="{533174F2-B9AF-476C-9450-1EC2475D5789}" type="pres">
      <dgm:prSet presAssocID="{7078A8BA-D6C6-45B4-93F6-BD0A6E3DE0F4}" presName="root2" presStyleCnt="0"/>
      <dgm:spPr/>
    </dgm:pt>
    <dgm:pt modelId="{31E18286-0216-41A2-AC0A-57A91D9A943F}" type="pres">
      <dgm:prSet presAssocID="{7078A8BA-D6C6-45B4-93F6-BD0A6E3DE0F4}" presName="LevelTwoTextNode" presStyleLbl="node2" presStyleIdx="4" presStyleCnt="7">
        <dgm:presLayoutVars>
          <dgm:chPref val="3"/>
        </dgm:presLayoutVars>
      </dgm:prSet>
      <dgm:spPr/>
    </dgm:pt>
    <dgm:pt modelId="{327C9380-7D5B-41B3-A16E-464D7E3DE7EE}" type="pres">
      <dgm:prSet presAssocID="{7078A8BA-D6C6-45B4-93F6-BD0A6E3DE0F4}" presName="level3hierChild" presStyleCnt="0"/>
      <dgm:spPr/>
    </dgm:pt>
    <dgm:pt modelId="{642AC91E-42E8-4244-88C2-2CFBA44935DB}" type="pres">
      <dgm:prSet presAssocID="{37703483-12B3-4120-A97F-F5D0577DFD8C}" presName="conn2-1" presStyleLbl="parChTrans1D2" presStyleIdx="5" presStyleCnt="7"/>
      <dgm:spPr/>
    </dgm:pt>
    <dgm:pt modelId="{83B2846A-E7D9-420D-A63C-53079F8D39C2}" type="pres">
      <dgm:prSet presAssocID="{37703483-12B3-4120-A97F-F5D0577DFD8C}" presName="connTx" presStyleLbl="parChTrans1D2" presStyleIdx="5" presStyleCnt="7"/>
      <dgm:spPr/>
    </dgm:pt>
    <dgm:pt modelId="{019592B1-3441-4A4B-BF8E-D8BA674F8B9B}" type="pres">
      <dgm:prSet presAssocID="{321B3986-D6EC-4929-9570-06DB8219407B}" presName="root2" presStyleCnt="0"/>
      <dgm:spPr/>
    </dgm:pt>
    <dgm:pt modelId="{94292462-93E7-48E2-8252-06F76A8059D7}" type="pres">
      <dgm:prSet presAssocID="{321B3986-D6EC-4929-9570-06DB8219407B}" presName="LevelTwoTextNode" presStyleLbl="node2" presStyleIdx="5" presStyleCnt="7">
        <dgm:presLayoutVars>
          <dgm:chPref val="3"/>
        </dgm:presLayoutVars>
      </dgm:prSet>
      <dgm:spPr/>
    </dgm:pt>
    <dgm:pt modelId="{10509E62-CE98-4EA0-BA95-4575C107817B}" type="pres">
      <dgm:prSet presAssocID="{321B3986-D6EC-4929-9570-06DB8219407B}" presName="level3hierChild" presStyleCnt="0"/>
      <dgm:spPr/>
    </dgm:pt>
    <dgm:pt modelId="{1D044CC9-0426-479B-9B2B-82CA26AD0A85}" type="pres">
      <dgm:prSet presAssocID="{5F4F00EE-F2FD-4B03-B7C0-83905F267B1A}" presName="conn2-1" presStyleLbl="parChTrans1D2" presStyleIdx="6" presStyleCnt="7"/>
      <dgm:spPr/>
    </dgm:pt>
    <dgm:pt modelId="{4615D615-7FA0-4068-81EC-05ABDA358F6A}" type="pres">
      <dgm:prSet presAssocID="{5F4F00EE-F2FD-4B03-B7C0-83905F267B1A}" presName="connTx" presStyleLbl="parChTrans1D2" presStyleIdx="6" presStyleCnt="7"/>
      <dgm:spPr/>
    </dgm:pt>
    <dgm:pt modelId="{97F12155-B37B-4058-86E6-9FC27A615B5F}" type="pres">
      <dgm:prSet presAssocID="{6137F600-CD8B-458B-9426-FD2457418DDF}" presName="root2" presStyleCnt="0"/>
      <dgm:spPr/>
    </dgm:pt>
    <dgm:pt modelId="{1F4908C7-D7F2-4254-8847-072D33814F27}" type="pres">
      <dgm:prSet presAssocID="{6137F600-CD8B-458B-9426-FD2457418DDF}" presName="LevelTwoTextNode" presStyleLbl="node2" presStyleIdx="6" presStyleCnt="7">
        <dgm:presLayoutVars>
          <dgm:chPref val="3"/>
        </dgm:presLayoutVars>
      </dgm:prSet>
      <dgm:spPr/>
    </dgm:pt>
    <dgm:pt modelId="{D6D1999A-2C90-4824-B97A-4D2C201239E0}" type="pres">
      <dgm:prSet presAssocID="{6137F600-CD8B-458B-9426-FD2457418DDF}" presName="level3hierChild" presStyleCnt="0"/>
      <dgm:spPr/>
    </dgm:pt>
  </dgm:ptLst>
  <dgm:cxnLst>
    <dgm:cxn modelId="{A04A5F0C-2162-4B24-B5E2-0398C2DA82CF}" type="presOf" srcId="{6137F600-CD8B-458B-9426-FD2457418DDF}" destId="{1F4908C7-D7F2-4254-8847-072D33814F27}" srcOrd="0" destOrd="0" presId="urn:microsoft.com/office/officeart/2005/8/layout/hierarchy2"/>
    <dgm:cxn modelId="{0069B7EC-F036-4B13-9B5B-6A070A9E16BF}" type="presOf" srcId="{19E59867-299A-4C78-B322-47861E27CC38}" destId="{4DD6C1E0-4B60-4BD7-B033-D7D3E2FE38A5}" srcOrd="0" destOrd="0" presId="urn:microsoft.com/office/officeart/2005/8/layout/hierarchy2"/>
    <dgm:cxn modelId="{6DED76ED-0EF9-44FB-88AA-9D700403BB43}" srcId="{19E59867-299A-4C78-B322-47861E27CC38}" destId="{C8F313B0-94E6-4240-904F-0A085715CC98}" srcOrd="2" destOrd="0" parTransId="{E38436D4-34C9-4D06-9282-DFBFD8870CA0}" sibTransId="{8E903142-2AA6-4CD5-B596-3EFFA726C4EE}"/>
    <dgm:cxn modelId="{5C7E3CAE-01F5-459D-8E04-6A8705FC4E34}" type="presOf" srcId="{37703483-12B3-4120-A97F-F5D0577DFD8C}" destId="{83B2846A-E7D9-420D-A63C-53079F8D39C2}" srcOrd="1" destOrd="0" presId="urn:microsoft.com/office/officeart/2005/8/layout/hierarchy2"/>
    <dgm:cxn modelId="{7000FE08-7FA0-45E0-841A-B43151E66BB4}" type="presOf" srcId="{B7A5D6BF-418F-44FC-BB4F-3BD7F9D42253}" destId="{9894E633-9963-458D-95B0-5143B2F339DA}" srcOrd="0" destOrd="0" presId="urn:microsoft.com/office/officeart/2005/8/layout/hierarchy2"/>
    <dgm:cxn modelId="{32251939-B5EA-45CB-AC6B-58C3D95A3230}" type="presOf" srcId="{C8F313B0-94E6-4240-904F-0A085715CC98}" destId="{439865D9-F86E-420A-96A2-229E10F141D5}" srcOrd="0" destOrd="0" presId="urn:microsoft.com/office/officeart/2005/8/layout/hierarchy2"/>
    <dgm:cxn modelId="{E8BF2088-7A93-4BA1-9503-0678AABF5BDA}" type="presOf" srcId="{897840B2-B5DD-4CC5-B246-5D8FA1866DCF}" destId="{E14A9E16-60AB-4F13-AE03-FF0A66E65C06}" srcOrd="1" destOrd="0" presId="urn:microsoft.com/office/officeart/2005/8/layout/hierarchy2"/>
    <dgm:cxn modelId="{F791FB12-A5EE-4338-B97A-9C48C88271D0}" srcId="{19E59867-299A-4C78-B322-47861E27CC38}" destId="{C9EEE63E-07EF-44F8-A2DD-39587710D1BB}" srcOrd="3" destOrd="0" parTransId="{1D0E398A-4D6B-4CBE-A920-35954E6B0D02}" sibTransId="{30E9073B-74DE-412E-A0DE-FE88A923EB65}"/>
    <dgm:cxn modelId="{888A28D7-C41A-4A31-86C2-22FF768B5A23}" type="presOf" srcId="{B7A5D6BF-418F-44FC-BB4F-3BD7F9D42253}" destId="{11DD8BD5-AF01-4F72-9BC0-2FB6036DDD59}" srcOrd="1" destOrd="0" presId="urn:microsoft.com/office/officeart/2005/8/layout/hierarchy2"/>
    <dgm:cxn modelId="{347CAFB5-FE18-4E07-8D39-E5C9035B5D50}" type="presOf" srcId="{FAF261D5-A7E4-41EF-A9A7-5E1F349289A0}" destId="{1F903266-28CD-4E70-B71A-484F301048E1}" srcOrd="0" destOrd="0" presId="urn:microsoft.com/office/officeart/2005/8/layout/hierarchy2"/>
    <dgm:cxn modelId="{A1D27AD8-56E9-41B4-A0FD-24A5DE1F29D7}" type="presOf" srcId="{1D0E398A-4D6B-4CBE-A920-35954E6B0D02}" destId="{7D91E70A-2F5E-49D0-B684-F808A40AF816}" srcOrd="1" destOrd="0" presId="urn:microsoft.com/office/officeart/2005/8/layout/hierarchy2"/>
    <dgm:cxn modelId="{F940F56C-D4CE-4030-A9F7-85FF51538AB9}" srcId="{19E59867-299A-4C78-B322-47861E27CC38}" destId="{1F75FE31-868D-4389-9955-19F21F0F39CA}" srcOrd="1" destOrd="0" parTransId="{897840B2-B5DD-4CC5-B246-5D8FA1866DCF}" sibTransId="{1034C142-82AC-4A54-9D1F-D4FF119CD2AC}"/>
    <dgm:cxn modelId="{D01754A7-03E4-4354-9E0D-E024951D6636}" type="presOf" srcId="{C9EEE63E-07EF-44F8-A2DD-39587710D1BB}" destId="{B7BAA587-DABD-49CD-9512-9D77FEA603DF}" srcOrd="0" destOrd="0" presId="urn:microsoft.com/office/officeart/2005/8/layout/hierarchy2"/>
    <dgm:cxn modelId="{80C05979-F9AD-44CC-BAA7-0B23B450EEFC}" type="presOf" srcId="{37703483-12B3-4120-A97F-F5D0577DFD8C}" destId="{642AC91E-42E8-4244-88C2-2CFBA44935DB}" srcOrd="0" destOrd="0" presId="urn:microsoft.com/office/officeart/2005/8/layout/hierarchy2"/>
    <dgm:cxn modelId="{3A49335B-6F85-4741-B3B2-FD6DF4019A5F}" type="presOf" srcId="{E38436D4-34C9-4D06-9282-DFBFD8870CA0}" destId="{F9165CC3-AE68-4C9D-A4CE-A296C6BDA36B}" srcOrd="1" destOrd="0" presId="urn:microsoft.com/office/officeart/2005/8/layout/hierarchy2"/>
    <dgm:cxn modelId="{22FB73CE-3175-41E7-AC8C-5F266789FD73}" srcId="{E7461BC1-D447-4342-B5E1-0F2313A71E43}" destId="{7078A8BA-D6C6-45B4-93F6-BD0A6E3DE0F4}" srcOrd="0" destOrd="0" parTransId="{FAF261D5-A7E4-41EF-A9A7-5E1F349289A0}" sibTransId="{D63927F3-3FFF-4603-B407-191C2D7FFABD}"/>
    <dgm:cxn modelId="{5A60ED87-1925-466C-BAC2-E0BD09CD4C90}" type="presOf" srcId="{1F75FE31-868D-4389-9955-19F21F0F39CA}" destId="{86EE514E-B06D-40BB-940E-036BC40413C4}" srcOrd="0" destOrd="0" presId="urn:microsoft.com/office/officeart/2005/8/layout/hierarchy2"/>
    <dgm:cxn modelId="{EEFFBCC1-6FD8-48FE-879E-B82D7255C51D}" type="presOf" srcId="{2A275025-87A8-4185-86C4-4D564A542287}" destId="{B2C21CB1-9347-4C2E-8106-ADD9FA737713}" srcOrd="0" destOrd="0" presId="urn:microsoft.com/office/officeart/2005/8/layout/hierarchy2"/>
    <dgm:cxn modelId="{FB4D01A7-E8E7-4256-A0DE-A16AB4E24E4A}" srcId="{2A275025-87A8-4185-86C4-4D564A542287}" destId="{19E59867-299A-4C78-B322-47861E27CC38}" srcOrd="0" destOrd="0" parTransId="{CF32B360-E594-4571-81E2-04F3EDCAFD98}" sibTransId="{C7A42E78-D223-46A7-B7F5-7BCDE753A5B5}"/>
    <dgm:cxn modelId="{2769661B-6792-4901-B497-0A98FCF5D9F1}" type="presOf" srcId="{321B3986-D6EC-4929-9570-06DB8219407B}" destId="{94292462-93E7-48E2-8252-06F76A8059D7}" srcOrd="0" destOrd="0" presId="urn:microsoft.com/office/officeart/2005/8/layout/hierarchy2"/>
    <dgm:cxn modelId="{3F90C401-5E84-4412-A90F-A4B72DDDBE08}" type="presOf" srcId="{E38436D4-34C9-4D06-9282-DFBFD8870CA0}" destId="{DA1FF2C6-5CB4-4A96-A102-3665668544BF}" srcOrd="0" destOrd="0" presId="urn:microsoft.com/office/officeart/2005/8/layout/hierarchy2"/>
    <dgm:cxn modelId="{0714D71D-24EB-4A29-808F-BDAEAE48EBEC}" srcId="{E7461BC1-D447-4342-B5E1-0F2313A71E43}" destId="{6137F600-CD8B-458B-9426-FD2457418DDF}" srcOrd="2" destOrd="0" parTransId="{5F4F00EE-F2FD-4B03-B7C0-83905F267B1A}" sibTransId="{8AC8A9DE-D31B-467A-A765-A3F0C680AE03}"/>
    <dgm:cxn modelId="{9DACDBF8-0AFC-4B24-9F53-2BA84853D63D}" srcId="{2A275025-87A8-4185-86C4-4D564A542287}" destId="{E7461BC1-D447-4342-B5E1-0F2313A71E43}" srcOrd="1" destOrd="0" parTransId="{773075A3-A990-47EE-8BE0-CE8B012F13F9}" sibTransId="{151260F8-DC5E-415C-A248-27E937D3D2C7}"/>
    <dgm:cxn modelId="{14D302E4-7230-4962-96F8-31C571734723}" type="presOf" srcId="{1D0E398A-4D6B-4CBE-A920-35954E6B0D02}" destId="{F86D1729-1337-4373-88DA-95932156E631}" srcOrd="0" destOrd="0" presId="urn:microsoft.com/office/officeart/2005/8/layout/hierarchy2"/>
    <dgm:cxn modelId="{FCD43E1A-F2F4-4A3D-BC73-8F833660DE17}" type="presOf" srcId="{7078A8BA-D6C6-45B4-93F6-BD0A6E3DE0F4}" destId="{31E18286-0216-41A2-AC0A-57A91D9A943F}" srcOrd="0" destOrd="0" presId="urn:microsoft.com/office/officeart/2005/8/layout/hierarchy2"/>
    <dgm:cxn modelId="{296B573A-BC08-456A-BDD5-78A24B8804A0}" type="presOf" srcId="{8420AFB6-4D75-4F5E-BA7D-B2574D335EE0}" destId="{F057E9AC-3A40-491C-8224-50582E4180E7}" srcOrd="0" destOrd="0" presId="urn:microsoft.com/office/officeart/2005/8/layout/hierarchy2"/>
    <dgm:cxn modelId="{F8BDF234-ED87-449F-8901-F99D244A3B3A}" type="presOf" srcId="{5F4F00EE-F2FD-4B03-B7C0-83905F267B1A}" destId="{4615D615-7FA0-4068-81EC-05ABDA358F6A}" srcOrd="1" destOrd="0" presId="urn:microsoft.com/office/officeart/2005/8/layout/hierarchy2"/>
    <dgm:cxn modelId="{F7944F2B-F913-48F5-B66F-BCD186BC4F7E}" type="presOf" srcId="{5F4F00EE-F2FD-4B03-B7C0-83905F267B1A}" destId="{1D044CC9-0426-479B-9B2B-82CA26AD0A85}" srcOrd="0" destOrd="0" presId="urn:microsoft.com/office/officeart/2005/8/layout/hierarchy2"/>
    <dgm:cxn modelId="{9B067F71-A3A4-4171-93A8-BF63EBB33CA2}" type="presOf" srcId="{FAF261D5-A7E4-41EF-A9A7-5E1F349289A0}" destId="{4D33A9B6-D77D-4748-8A5A-33DBB069D86F}" srcOrd="1" destOrd="0" presId="urn:microsoft.com/office/officeart/2005/8/layout/hierarchy2"/>
    <dgm:cxn modelId="{535E7C5C-AA27-41EE-B0D8-7494C44895D2}" srcId="{E7461BC1-D447-4342-B5E1-0F2313A71E43}" destId="{321B3986-D6EC-4929-9570-06DB8219407B}" srcOrd="1" destOrd="0" parTransId="{37703483-12B3-4120-A97F-F5D0577DFD8C}" sibTransId="{7DF0AA1C-4AD3-431F-A460-9503E29E34D0}"/>
    <dgm:cxn modelId="{A6EDC2F4-4A30-4B1D-9E27-CC6F0F5623AF}" type="presOf" srcId="{E7461BC1-D447-4342-B5E1-0F2313A71E43}" destId="{A6BC0262-1301-486C-8363-75901E088078}" srcOrd="0" destOrd="0" presId="urn:microsoft.com/office/officeart/2005/8/layout/hierarchy2"/>
    <dgm:cxn modelId="{152A743E-5854-41D2-A113-7908478A7849}" srcId="{19E59867-299A-4C78-B322-47861E27CC38}" destId="{8420AFB6-4D75-4F5E-BA7D-B2574D335EE0}" srcOrd="0" destOrd="0" parTransId="{B7A5D6BF-418F-44FC-BB4F-3BD7F9D42253}" sibTransId="{B22AE51C-CD82-4590-9903-39C56E9DEC36}"/>
    <dgm:cxn modelId="{ECF8059C-F63C-4FF9-99C6-3F7B83857E90}" type="presOf" srcId="{897840B2-B5DD-4CC5-B246-5D8FA1866DCF}" destId="{90570BCF-3317-486D-8009-5AAD1DA568A9}" srcOrd="0" destOrd="0" presId="urn:microsoft.com/office/officeart/2005/8/layout/hierarchy2"/>
    <dgm:cxn modelId="{9ABB4123-C9C5-4072-AEA1-49F58E220364}" type="presParOf" srcId="{B2C21CB1-9347-4C2E-8106-ADD9FA737713}" destId="{DB9126D8-B21F-4293-96F6-07ED8008C24E}" srcOrd="0" destOrd="0" presId="urn:microsoft.com/office/officeart/2005/8/layout/hierarchy2"/>
    <dgm:cxn modelId="{931FCAA2-9E35-4CFA-844C-EF1C9A4692CD}" type="presParOf" srcId="{DB9126D8-B21F-4293-96F6-07ED8008C24E}" destId="{4DD6C1E0-4B60-4BD7-B033-D7D3E2FE38A5}" srcOrd="0" destOrd="0" presId="urn:microsoft.com/office/officeart/2005/8/layout/hierarchy2"/>
    <dgm:cxn modelId="{D13B814E-0815-4FCB-9725-EDA21004B54B}" type="presParOf" srcId="{DB9126D8-B21F-4293-96F6-07ED8008C24E}" destId="{82691CF9-BE88-447B-ABB2-AE97CE3529E1}" srcOrd="1" destOrd="0" presId="urn:microsoft.com/office/officeart/2005/8/layout/hierarchy2"/>
    <dgm:cxn modelId="{D6516CCB-F595-4FCE-8D79-280E04A61DF5}" type="presParOf" srcId="{82691CF9-BE88-447B-ABB2-AE97CE3529E1}" destId="{9894E633-9963-458D-95B0-5143B2F339DA}" srcOrd="0" destOrd="0" presId="urn:microsoft.com/office/officeart/2005/8/layout/hierarchy2"/>
    <dgm:cxn modelId="{EFA25CFA-047D-4BB2-B504-DBFE6AB7ABAE}" type="presParOf" srcId="{9894E633-9963-458D-95B0-5143B2F339DA}" destId="{11DD8BD5-AF01-4F72-9BC0-2FB6036DDD59}" srcOrd="0" destOrd="0" presId="urn:microsoft.com/office/officeart/2005/8/layout/hierarchy2"/>
    <dgm:cxn modelId="{7954A6C3-7293-4FD4-AA9C-42F9C390D488}" type="presParOf" srcId="{82691CF9-BE88-447B-ABB2-AE97CE3529E1}" destId="{A2D85AD6-1592-4670-A8F9-F13D463FECAF}" srcOrd="1" destOrd="0" presId="urn:microsoft.com/office/officeart/2005/8/layout/hierarchy2"/>
    <dgm:cxn modelId="{9E708C6C-461C-467F-8B8E-C8246593213A}" type="presParOf" srcId="{A2D85AD6-1592-4670-A8F9-F13D463FECAF}" destId="{F057E9AC-3A40-491C-8224-50582E4180E7}" srcOrd="0" destOrd="0" presId="urn:microsoft.com/office/officeart/2005/8/layout/hierarchy2"/>
    <dgm:cxn modelId="{76C20DD5-1E80-44E4-AB3F-5B324B9BA08C}" type="presParOf" srcId="{A2D85AD6-1592-4670-A8F9-F13D463FECAF}" destId="{C8CCAFA4-0C28-4BF0-9F39-107369D17687}" srcOrd="1" destOrd="0" presId="urn:microsoft.com/office/officeart/2005/8/layout/hierarchy2"/>
    <dgm:cxn modelId="{899E0091-AF79-4531-BEA0-A53BCAFB0ABE}" type="presParOf" srcId="{82691CF9-BE88-447B-ABB2-AE97CE3529E1}" destId="{90570BCF-3317-486D-8009-5AAD1DA568A9}" srcOrd="2" destOrd="0" presId="urn:microsoft.com/office/officeart/2005/8/layout/hierarchy2"/>
    <dgm:cxn modelId="{21CE29EE-25D8-4797-A34D-93641E3AFE60}" type="presParOf" srcId="{90570BCF-3317-486D-8009-5AAD1DA568A9}" destId="{E14A9E16-60AB-4F13-AE03-FF0A66E65C06}" srcOrd="0" destOrd="0" presId="urn:microsoft.com/office/officeart/2005/8/layout/hierarchy2"/>
    <dgm:cxn modelId="{CCE4BD23-2FDA-443B-AC26-7EC6886AC867}" type="presParOf" srcId="{82691CF9-BE88-447B-ABB2-AE97CE3529E1}" destId="{AF031876-5BFA-4135-BA16-335169DBBBB7}" srcOrd="3" destOrd="0" presId="urn:microsoft.com/office/officeart/2005/8/layout/hierarchy2"/>
    <dgm:cxn modelId="{0B0F42B0-6901-4D4B-BF2A-011656A89138}" type="presParOf" srcId="{AF031876-5BFA-4135-BA16-335169DBBBB7}" destId="{86EE514E-B06D-40BB-940E-036BC40413C4}" srcOrd="0" destOrd="0" presId="urn:microsoft.com/office/officeart/2005/8/layout/hierarchy2"/>
    <dgm:cxn modelId="{FA990D17-DA07-4F35-BB1C-DF0F26A7016C}" type="presParOf" srcId="{AF031876-5BFA-4135-BA16-335169DBBBB7}" destId="{B5032384-4650-47A4-A250-A29E2D7C3D41}" srcOrd="1" destOrd="0" presId="urn:microsoft.com/office/officeart/2005/8/layout/hierarchy2"/>
    <dgm:cxn modelId="{685513D1-63E3-4199-9639-C743127567FB}" type="presParOf" srcId="{82691CF9-BE88-447B-ABB2-AE97CE3529E1}" destId="{DA1FF2C6-5CB4-4A96-A102-3665668544BF}" srcOrd="4" destOrd="0" presId="urn:microsoft.com/office/officeart/2005/8/layout/hierarchy2"/>
    <dgm:cxn modelId="{AA2C608E-A9C8-4246-B156-08EACB7EAEE8}" type="presParOf" srcId="{DA1FF2C6-5CB4-4A96-A102-3665668544BF}" destId="{F9165CC3-AE68-4C9D-A4CE-A296C6BDA36B}" srcOrd="0" destOrd="0" presId="urn:microsoft.com/office/officeart/2005/8/layout/hierarchy2"/>
    <dgm:cxn modelId="{55D23C7C-39C8-46F2-931A-E8303C4BAAFE}" type="presParOf" srcId="{82691CF9-BE88-447B-ABB2-AE97CE3529E1}" destId="{C36AAD2A-CEBD-44DC-8CFE-EE260DAC5568}" srcOrd="5" destOrd="0" presId="urn:microsoft.com/office/officeart/2005/8/layout/hierarchy2"/>
    <dgm:cxn modelId="{86795090-7FF6-4451-B348-1451448B08C9}" type="presParOf" srcId="{C36AAD2A-CEBD-44DC-8CFE-EE260DAC5568}" destId="{439865D9-F86E-420A-96A2-229E10F141D5}" srcOrd="0" destOrd="0" presId="urn:microsoft.com/office/officeart/2005/8/layout/hierarchy2"/>
    <dgm:cxn modelId="{37C5068E-C7A9-44B5-B3E0-FD4B4F5FC792}" type="presParOf" srcId="{C36AAD2A-CEBD-44DC-8CFE-EE260DAC5568}" destId="{44D75917-8670-4269-AF32-8386B53318DD}" srcOrd="1" destOrd="0" presId="urn:microsoft.com/office/officeart/2005/8/layout/hierarchy2"/>
    <dgm:cxn modelId="{CF4B5717-9CAF-4D70-A63B-9D54D0100C2A}" type="presParOf" srcId="{82691CF9-BE88-447B-ABB2-AE97CE3529E1}" destId="{F86D1729-1337-4373-88DA-95932156E631}" srcOrd="6" destOrd="0" presId="urn:microsoft.com/office/officeart/2005/8/layout/hierarchy2"/>
    <dgm:cxn modelId="{E02331C7-81C4-40E9-8E8E-170BAF78FF2F}" type="presParOf" srcId="{F86D1729-1337-4373-88DA-95932156E631}" destId="{7D91E70A-2F5E-49D0-B684-F808A40AF816}" srcOrd="0" destOrd="0" presId="urn:microsoft.com/office/officeart/2005/8/layout/hierarchy2"/>
    <dgm:cxn modelId="{6F55FC9D-7FDA-46BB-ACD6-BC3705687FB8}" type="presParOf" srcId="{82691CF9-BE88-447B-ABB2-AE97CE3529E1}" destId="{1BC38A38-13F8-4778-A02F-3D926DB174EF}" srcOrd="7" destOrd="0" presId="urn:microsoft.com/office/officeart/2005/8/layout/hierarchy2"/>
    <dgm:cxn modelId="{B83D4BAF-14B4-49F5-BED9-CFA353AC98EE}" type="presParOf" srcId="{1BC38A38-13F8-4778-A02F-3D926DB174EF}" destId="{B7BAA587-DABD-49CD-9512-9D77FEA603DF}" srcOrd="0" destOrd="0" presId="urn:microsoft.com/office/officeart/2005/8/layout/hierarchy2"/>
    <dgm:cxn modelId="{484326D0-4CCD-42F3-BDFE-02BF52ACB942}" type="presParOf" srcId="{1BC38A38-13F8-4778-A02F-3D926DB174EF}" destId="{2AA1170E-B09F-446E-90BC-E5A9115A4285}" srcOrd="1" destOrd="0" presId="urn:microsoft.com/office/officeart/2005/8/layout/hierarchy2"/>
    <dgm:cxn modelId="{96CADC81-E799-4011-8AAD-8742FDFB6FF1}" type="presParOf" srcId="{B2C21CB1-9347-4C2E-8106-ADD9FA737713}" destId="{3698B0EB-3776-4371-82B2-B9530AC5F9CD}" srcOrd="1" destOrd="0" presId="urn:microsoft.com/office/officeart/2005/8/layout/hierarchy2"/>
    <dgm:cxn modelId="{8C7F4466-2492-4037-B468-348C20C402E4}" type="presParOf" srcId="{3698B0EB-3776-4371-82B2-B9530AC5F9CD}" destId="{A6BC0262-1301-486C-8363-75901E088078}" srcOrd="0" destOrd="0" presId="urn:microsoft.com/office/officeart/2005/8/layout/hierarchy2"/>
    <dgm:cxn modelId="{D4851754-301A-4E68-B8A5-BDB550BE1DFA}" type="presParOf" srcId="{3698B0EB-3776-4371-82B2-B9530AC5F9CD}" destId="{9694916E-86F6-4287-BE03-54DB69B3E650}" srcOrd="1" destOrd="0" presId="urn:microsoft.com/office/officeart/2005/8/layout/hierarchy2"/>
    <dgm:cxn modelId="{650962FA-56C4-41B2-BF6B-5048F0AE73AE}" type="presParOf" srcId="{9694916E-86F6-4287-BE03-54DB69B3E650}" destId="{1F903266-28CD-4E70-B71A-484F301048E1}" srcOrd="0" destOrd="0" presId="urn:microsoft.com/office/officeart/2005/8/layout/hierarchy2"/>
    <dgm:cxn modelId="{2AE80ECD-BF8D-4FFE-A0D3-CF7CC6028804}" type="presParOf" srcId="{1F903266-28CD-4E70-B71A-484F301048E1}" destId="{4D33A9B6-D77D-4748-8A5A-33DBB069D86F}" srcOrd="0" destOrd="0" presId="urn:microsoft.com/office/officeart/2005/8/layout/hierarchy2"/>
    <dgm:cxn modelId="{89F0AEDF-C53F-42B1-82EC-A9352787D205}" type="presParOf" srcId="{9694916E-86F6-4287-BE03-54DB69B3E650}" destId="{533174F2-B9AF-476C-9450-1EC2475D5789}" srcOrd="1" destOrd="0" presId="urn:microsoft.com/office/officeart/2005/8/layout/hierarchy2"/>
    <dgm:cxn modelId="{63426F21-D4D4-47D6-9D3F-43914C194FA9}" type="presParOf" srcId="{533174F2-B9AF-476C-9450-1EC2475D5789}" destId="{31E18286-0216-41A2-AC0A-57A91D9A943F}" srcOrd="0" destOrd="0" presId="urn:microsoft.com/office/officeart/2005/8/layout/hierarchy2"/>
    <dgm:cxn modelId="{2412C63D-650C-4EEC-B3A6-E9F68FF91368}" type="presParOf" srcId="{533174F2-B9AF-476C-9450-1EC2475D5789}" destId="{327C9380-7D5B-41B3-A16E-464D7E3DE7EE}" srcOrd="1" destOrd="0" presId="urn:microsoft.com/office/officeart/2005/8/layout/hierarchy2"/>
    <dgm:cxn modelId="{F0851BAF-9785-4B67-AC63-158FA3BE9FA0}" type="presParOf" srcId="{9694916E-86F6-4287-BE03-54DB69B3E650}" destId="{642AC91E-42E8-4244-88C2-2CFBA44935DB}" srcOrd="2" destOrd="0" presId="urn:microsoft.com/office/officeart/2005/8/layout/hierarchy2"/>
    <dgm:cxn modelId="{C80054C1-3B94-4C12-8C78-84D28B78D0A5}" type="presParOf" srcId="{642AC91E-42E8-4244-88C2-2CFBA44935DB}" destId="{83B2846A-E7D9-420D-A63C-53079F8D39C2}" srcOrd="0" destOrd="0" presId="urn:microsoft.com/office/officeart/2005/8/layout/hierarchy2"/>
    <dgm:cxn modelId="{F03E9028-F8D2-4111-9821-EF7EE081D959}" type="presParOf" srcId="{9694916E-86F6-4287-BE03-54DB69B3E650}" destId="{019592B1-3441-4A4B-BF8E-D8BA674F8B9B}" srcOrd="3" destOrd="0" presId="urn:microsoft.com/office/officeart/2005/8/layout/hierarchy2"/>
    <dgm:cxn modelId="{DC7DBB81-A8F8-44D0-86BC-7E33256D0EF6}" type="presParOf" srcId="{019592B1-3441-4A4B-BF8E-D8BA674F8B9B}" destId="{94292462-93E7-48E2-8252-06F76A8059D7}" srcOrd="0" destOrd="0" presId="urn:microsoft.com/office/officeart/2005/8/layout/hierarchy2"/>
    <dgm:cxn modelId="{AF12BE52-CDBB-4637-A49E-9AB9AF10DD1A}" type="presParOf" srcId="{019592B1-3441-4A4B-BF8E-D8BA674F8B9B}" destId="{10509E62-CE98-4EA0-BA95-4575C107817B}" srcOrd="1" destOrd="0" presId="urn:microsoft.com/office/officeart/2005/8/layout/hierarchy2"/>
    <dgm:cxn modelId="{725F2E42-4645-4ABF-8BC6-AA0E7632E91B}" type="presParOf" srcId="{9694916E-86F6-4287-BE03-54DB69B3E650}" destId="{1D044CC9-0426-479B-9B2B-82CA26AD0A85}" srcOrd="4" destOrd="0" presId="urn:microsoft.com/office/officeart/2005/8/layout/hierarchy2"/>
    <dgm:cxn modelId="{348078DF-FF2F-4936-B3E0-FD6B73A22C7B}" type="presParOf" srcId="{1D044CC9-0426-479B-9B2B-82CA26AD0A85}" destId="{4615D615-7FA0-4068-81EC-05ABDA358F6A}" srcOrd="0" destOrd="0" presId="urn:microsoft.com/office/officeart/2005/8/layout/hierarchy2"/>
    <dgm:cxn modelId="{B417063E-86A1-4B88-8F35-4EC4A8503A8B}" type="presParOf" srcId="{9694916E-86F6-4287-BE03-54DB69B3E650}" destId="{97F12155-B37B-4058-86E6-9FC27A615B5F}" srcOrd="5" destOrd="0" presId="urn:microsoft.com/office/officeart/2005/8/layout/hierarchy2"/>
    <dgm:cxn modelId="{295BC506-4B7B-490D-9BF6-288A4A754821}" type="presParOf" srcId="{97F12155-B37B-4058-86E6-9FC27A615B5F}" destId="{1F4908C7-D7F2-4254-8847-072D33814F27}" srcOrd="0" destOrd="0" presId="urn:microsoft.com/office/officeart/2005/8/layout/hierarchy2"/>
    <dgm:cxn modelId="{F376AB88-75CB-4DA8-82A4-293CA246177F}" type="presParOf" srcId="{97F12155-B37B-4058-86E6-9FC27A615B5F}" destId="{D6D1999A-2C90-4824-B97A-4D2C201239E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1ABFC11-E7AF-4F38-AD6E-8487A78A2226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F4EC6B71-5D25-4A8C-8A6E-5106531EEF0B}">
      <dgm:prSet/>
      <dgm:spPr/>
      <dgm:t>
        <a:bodyPr/>
        <a:lstStyle/>
        <a:p>
          <a:r>
            <a:rPr lang="en-GB" dirty="0"/>
            <a:t>Power producer and electricity supply</a:t>
          </a:r>
        </a:p>
      </dgm:t>
    </dgm:pt>
    <dgm:pt modelId="{79C273A0-AECA-45BE-BDDD-9CBE23C4432C}" type="parTrans" cxnId="{F04B64D4-9DE7-41E1-B63F-4C4988C0ADA0}">
      <dgm:prSet/>
      <dgm:spPr/>
      <dgm:t>
        <a:bodyPr/>
        <a:lstStyle/>
        <a:p>
          <a:endParaRPr lang="en-US"/>
        </a:p>
      </dgm:t>
    </dgm:pt>
    <dgm:pt modelId="{BF80FBED-AF7D-4624-AA7C-D0656E21B3EE}" type="sibTrans" cxnId="{F04B64D4-9DE7-41E1-B63F-4C4988C0ADA0}">
      <dgm:prSet/>
      <dgm:spPr/>
      <dgm:t>
        <a:bodyPr/>
        <a:lstStyle/>
        <a:p>
          <a:endParaRPr lang="en-US"/>
        </a:p>
      </dgm:t>
    </dgm:pt>
    <dgm:pt modelId="{FA167AD9-F84E-412E-B22C-ED4D05E34B39}">
      <dgm:prSet/>
      <dgm:spPr/>
      <dgm:t>
        <a:bodyPr/>
        <a:lstStyle/>
        <a:p>
          <a:r>
            <a:rPr lang="en-GB"/>
            <a:t>Operation, maintenance &amp; development of Distribution Network</a:t>
          </a:r>
          <a:endParaRPr lang="en-GB"/>
        </a:p>
      </dgm:t>
    </dgm:pt>
    <dgm:pt modelId="{7BFFAC9C-3147-443A-8BEA-576E75DD7EB6}" type="parTrans" cxnId="{560EFCD0-5A94-4D68-985D-795EB454FB26}">
      <dgm:prSet/>
      <dgm:spPr/>
      <dgm:t>
        <a:bodyPr/>
        <a:lstStyle/>
        <a:p>
          <a:endParaRPr lang="en-US"/>
        </a:p>
      </dgm:t>
    </dgm:pt>
    <dgm:pt modelId="{15D809EB-D4CC-4FE4-9865-66BE8881EFEF}" type="sibTrans" cxnId="{560EFCD0-5A94-4D68-985D-795EB454FB26}">
      <dgm:prSet/>
      <dgm:spPr/>
      <dgm:t>
        <a:bodyPr/>
        <a:lstStyle/>
        <a:p>
          <a:endParaRPr lang="en-US"/>
        </a:p>
      </dgm:t>
    </dgm:pt>
    <dgm:pt modelId="{97808FED-407C-479C-ACB7-CEC4ADA63BAA}">
      <dgm:prSet/>
      <dgm:spPr/>
      <dgm:t>
        <a:bodyPr/>
        <a:lstStyle/>
        <a:p>
          <a:r>
            <a:rPr lang="en-GB"/>
            <a:t>Medium and Low Voltage electricity to 7.4 million customers</a:t>
          </a:r>
          <a:endParaRPr lang="en-GB"/>
        </a:p>
      </dgm:t>
    </dgm:pt>
    <dgm:pt modelId="{DCEA7CC7-0AD3-43CC-B13C-DF05713E5BF7}" type="parTrans" cxnId="{39F01C54-CEA5-418A-826C-D6F072AEE982}">
      <dgm:prSet/>
      <dgm:spPr/>
      <dgm:t>
        <a:bodyPr/>
        <a:lstStyle/>
        <a:p>
          <a:endParaRPr lang="en-US"/>
        </a:p>
      </dgm:t>
    </dgm:pt>
    <dgm:pt modelId="{453C70FC-76CB-49BC-8C67-B65DBF89EDED}" type="sibTrans" cxnId="{39F01C54-CEA5-418A-826C-D6F072AEE982}">
      <dgm:prSet/>
      <dgm:spPr/>
      <dgm:t>
        <a:bodyPr/>
        <a:lstStyle/>
        <a:p>
          <a:endParaRPr lang="en-US"/>
        </a:p>
      </dgm:t>
    </dgm:pt>
    <dgm:pt modelId="{30159FFE-A53F-45B8-9213-1E2827907DC7}">
      <dgm:prSet/>
      <dgm:spPr/>
      <dgm:t>
        <a:bodyPr/>
        <a:lstStyle/>
        <a:p>
          <a:r>
            <a:rPr lang="en-GB"/>
            <a:t>High Voltage networks in Attiki and in the non-interconnected islands</a:t>
          </a:r>
          <a:endParaRPr lang="en-GB"/>
        </a:p>
      </dgm:t>
    </dgm:pt>
    <dgm:pt modelId="{E4BC404E-AFB5-422A-9088-9F50C62DAFAB}" type="parTrans" cxnId="{3D728141-9E01-47B3-A056-2519F2BD98F7}">
      <dgm:prSet/>
      <dgm:spPr/>
      <dgm:t>
        <a:bodyPr/>
        <a:lstStyle/>
        <a:p>
          <a:endParaRPr lang="en-US"/>
        </a:p>
      </dgm:t>
    </dgm:pt>
    <dgm:pt modelId="{4D0EA732-07D5-468D-9E28-8A0653A0BD71}" type="sibTrans" cxnId="{3D728141-9E01-47B3-A056-2519F2BD98F7}">
      <dgm:prSet/>
      <dgm:spPr/>
      <dgm:t>
        <a:bodyPr/>
        <a:lstStyle/>
        <a:p>
          <a:endParaRPr lang="en-US"/>
        </a:p>
      </dgm:t>
    </dgm:pt>
    <dgm:pt modelId="{DEA1DBAA-B91B-4DC0-89D6-62A1119BEF45}">
      <dgm:prSet/>
      <dgm:spPr/>
      <dgm:t>
        <a:bodyPr/>
        <a:lstStyle/>
        <a:p>
          <a:r>
            <a:rPr lang="en-GB" dirty="0"/>
            <a:t>The Hellenic Electricity Distribution Network Operator</a:t>
          </a:r>
          <a:endParaRPr lang="en-GB" dirty="0"/>
        </a:p>
      </dgm:t>
    </dgm:pt>
    <dgm:pt modelId="{BBE8B475-7D61-4726-AAF8-F937CA35529B}" type="parTrans" cxnId="{EA3ED51B-C50B-4F27-8908-1DCB2EB4C1A0}">
      <dgm:prSet/>
      <dgm:spPr/>
      <dgm:t>
        <a:bodyPr/>
        <a:lstStyle/>
        <a:p>
          <a:endParaRPr lang="en-US"/>
        </a:p>
      </dgm:t>
    </dgm:pt>
    <dgm:pt modelId="{072256E0-AF3E-48C9-B581-B0055D15A528}" type="sibTrans" cxnId="{EA3ED51B-C50B-4F27-8908-1DCB2EB4C1A0}">
      <dgm:prSet/>
      <dgm:spPr/>
      <dgm:t>
        <a:bodyPr/>
        <a:lstStyle/>
        <a:p>
          <a:endParaRPr lang="en-US"/>
        </a:p>
      </dgm:t>
    </dgm:pt>
    <dgm:pt modelId="{A642C85A-525D-494F-AEBE-1D01CDBDDCA7}">
      <dgm:prSet/>
      <dgm:spPr/>
      <dgm:t>
        <a:bodyPr/>
        <a:lstStyle/>
        <a:p>
          <a:r>
            <a:rPr lang="en-GB" dirty="0"/>
            <a:t>HEDNO S.A.</a:t>
          </a:r>
        </a:p>
      </dgm:t>
    </dgm:pt>
    <dgm:pt modelId="{978E7CA9-E168-48B2-906E-228616676860}" type="parTrans" cxnId="{FB8037B3-2AA5-48ED-AA96-E2FB53C7498D}">
      <dgm:prSet/>
      <dgm:spPr/>
      <dgm:t>
        <a:bodyPr/>
        <a:lstStyle/>
        <a:p>
          <a:endParaRPr lang="en-US"/>
        </a:p>
      </dgm:t>
    </dgm:pt>
    <dgm:pt modelId="{C28F6D81-DD1E-4DC5-9E78-25D442A59E7A}" type="sibTrans" cxnId="{FB8037B3-2AA5-48ED-AA96-E2FB53C7498D}">
      <dgm:prSet/>
      <dgm:spPr/>
      <dgm:t>
        <a:bodyPr/>
        <a:lstStyle/>
        <a:p>
          <a:endParaRPr lang="en-US"/>
        </a:p>
      </dgm:t>
    </dgm:pt>
    <dgm:pt modelId="{D06C981F-3FEE-490E-B457-0A9F22DC323A}" type="pres">
      <dgm:prSet presAssocID="{41ABFC11-E7AF-4F38-AD6E-8487A78A2226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926007D-6D38-4B83-9219-31012B5F6C8B}" type="pres">
      <dgm:prSet presAssocID="{A642C85A-525D-494F-AEBE-1D01CDBDDCA7}" presName="root1" presStyleCnt="0"/>
      <dgm:spPr/>
    </dgm:pt>
    <dgm:pt modelId="{011CFBF3-DA30-4132-A00B-9C7767ADA285}" type="pres">
      <dgm:prSet presAssocID="{A642C85A-525D-494F-AEBE-1D01CDBDDCA7}" presName="LevelOneTextNode" presStyleLbl="node0" presStyleIdx="0" presStyleCnt="1">
        <dgm:presLayoutVars>
          <dgm:chPref val="3"/>
        </dgm:presLayoutVars>
      </dgm:prSet>
      <dgm:spPr/>
    </dgm:pt>
    <dgm:pt modelId="{F5E2414F-7453-4917-879F-A52A5394DD24}" type="pres">
      <dgm:prSet presAssocID="{A642C85A-525D-494F-AEBE-1D01CDBDDCA7}" presName="level2hierChild" presStyleCnt="0"/>
      <dgm:spPr/>
    </dgm:pt>
    <dgm:pt modelId="{76C24857-3E67-4F52-8DBD-7154E15D8DCE}" type="pres">
      <dgm:prSet presAssocID="{BBE8B475-7D61-4726-AAF8-F937CA35529B}" presName="conn2-1" presStyleLbl="parChTrans1D2" presStyleIdx="0" presStyleCnt="5"/>
      <dgm:spPr/>
    </dgm:pt>
    <dgm:pt modelId="{0631A57D-5426-477C-BC56-7C4CD75FC51A}" type="pres">
      <dgm:prSet presAssocID="{BBE8B475-7D61-4726-AAF8-F937CA35529B}" presName="connTx" presStyleLbl="parChTrans1D2" presStyleIdx="0" presStyleCnt="5"/>
      <dgm:spPr/>
    </dgm:pt>
    <dgm:pt modelId="{CB71F263-22D2-4E88-AF2A-45D6D07ABF13}" type="pres">
      <dgm:prSet presAssocID="{DEA1DBAA-B91B-4DC0-89D6-62A1119BEF45}" presName="root2" presStyleCnt="0"/>
      <dgm:spPr/>
    </dgm:pt>
    <dgm:pt modelId="{44BC72F7-9638-4F0E-8679-7E185DAAED0B}" type="pres">
      <dgm:prSet presAssocID="{DEA1DBAA-B91B-4DC0-89D6-62A1119BEF45}" presName="LevelTwoTextNode" presStyleLbl="node2" presStyleIdx="0" presStyleCnt="5">
        <dgm:presLayoutVars>
          <dgm:chPref val="3"/>
        </dgm:presLayoutVars>
      </dgm:prSet>
      <dgm:spPr/>
    </dgm:pt>
    <dgm:pt modelId="{656334D1-3619-442D-8B05-B7DD26A74A23}" type="pres">
      <dgm:prSet presAssocID="{DEA1DBAA-B91B-4DC0-89D6-62A1119BEF45}" presName="level3hierChild" presStyleCnt="0"/>
      <dgm:spPr/>
    </dgm:pt>
    <dgm:pt modelId="{E86BAAE5-3CE7-444E-A658-5320FE8BD3DD}" type="pres">
      <dgm:prSet presAssocID="{79C273A0-AECA-45BE-BDDD-9CBE23C4432C}" presName="conn2-1" presStyleLbl="parChTrans1D2" presStyleIdx="1" presStyleCnt="5"/>
      <dgm:spPr/>
    </dgm:pt>
    <dgm:pt modelId="{011F90A2-58B6-4B95-8355-7D921F4FB272}" type="pres">
      <dgm:prSet presAssocID="{79C273A0-AECA-45BE-BDDD-9CBE23C4432C}" presName="connTx" presStyleLbl="parChTrans1D2" presStyleIdx="1" presStyleCnt="5"/>
      <dgm:spPr/>
    </dgm:pt>
    <dgm:pt modelId="{58FAC681-2808-4646-A4A3-1159038B4CBF}" type="pres">
      <dgm:prSet presAssocID="{F4EC6B71-5D25-4A8C-8A6E-5106531EEF0B}" presName="root2" presStyleCnt="0"/>
      <dgm:spPr/>
    </dgm:pt>
    <dgm:pt modelId="{5954C8A2-BD35-42EC-9B07-F334600F8051}" type="pres">
      <dgm:prSet presAssocID="{F4EC6B71-5D25-4A8C-8A6E-5106531EEF0B}" presName="LevelTwoTextNode" presStyleLbl="node2" presStyleIdx="1" presStyleCnt="5">
        <dgm:presLayoutVars>
          <dgm:chPref val="3"/>
        </dgm:presLayoutVars>
      </dgm:prSet>
      <dgm:spPr/>
    </dgm:pt>
    <dgm:pt modelId="{227706CB-4251-40D5-B3B5-23FDBA688D97}" type="pres">
      <dgm:prSet presAssocID="{F4EC6B71-5D25-4A8C-8A6E-5106531EEF0B}" presName="level3hierChild" presStyleCnt="0"/>
      <dgm:spPr/>
    </dgm:pt>
    <dgm:pt modelId="{98EBFFAF-244A-4948-863B-5A85C66D505E}" type="pres">
      <dgm:prSet presAssocID="{7BFFAC9C-3147-443A-8BEA-576E75DD7EB6}" presName="conn2-1" presStyleLbl="parChTrans1D2" presStyleIdx="2" presStyleCnt="5"/>
      <dgm:spPr/>
    </dgm:pt>
    <dgm:pt modelId="{C76B0F15-5734-48B9-94B0-AD218CF2BE7E}" type="pres">
      <dgm:prSet presAssocID="{7BFFAC9C-3147-443A-8BEA-576E75DD7EB6}" presName="connTx" presStyleLbl="parChTrans1D2" presStyleIdx="2" presStyleCnt="5"/>
      <dgm:spPr/>
    </dgm:pt>
    <dgm:pt modelId="{C76963C9-2C1A-4669-BDD1-CE9529A93E2A}" type="pres">
      <dgm:prSet presAssocID="{FA167AD9-F84E-412E-B22C-ED4D05E34B39}" presName="root2" presStyleCnt="0"/>
      <dgm:spPr/>
    </dgm:pt>
    <dgm:pt modelId="{5D6CC067-A949-40AB-AE92-54A6885A6D51}" type="pres">
      <dgm:prSet presAssocID="{FA167AD9-F84E-412E-B22C-ED4D05E34B39}" presName="LevelTwoTextNode" presStyleLbl="node2" presStyleIdx="2" presStyleCnt="5">
        <dgm:presLayoutVars>
          <dgm:chPref val="3"/>
        </dgm:presLayoutVars>
      </dgm:prSet>
      <dgm:spPr/>
    </dgm:pt>
    <dgm:pt modelId="{8C0C2367-EDD4-4F7F-8989-78C754B69849}" type="pres">
      <dgm:prSet presAssocID="{FA167AD9-F84E-412E-B22C-ED4D05E34B39}" presName="level3hierChild" presStyleCnt="0"/>
      <dgm:spPr/>
    </dgm:pt>
    <dgm:pt modelId="{5D0EBE05-E194-4A14-9353-AB5E9832310D}" type="pres">
      <dgm:prSet presAssocID="{DCEA7CC7-0AD3-43CC-B13C-DF05713E5BF7}" presName="conn2-1" presStyleLbl="parChTrans1D2" presStyleIdx="3" presStyleCnt="5"/>
      <dgm:spPr/>
    </dgm:pt>
    <dgm:pt modelId="{549A5EB8-8901-4749-8B96-A5CEF77C276B}" type="pres">
      <dgm:prSet presAssocID="{DCEA7CC7-0AD3-43CC-B13C-DF05713E5BF7}" presName="connTx" presStyleLbl="parChTrans1D2" presStyleIdx="3" presStyleCnt="5"/>
      <dgm:spPr/>
    </dgm:pt>
    <dgm:pt modelId="{D1396020-EB97-4D88-ABCD-7BE7667EA8E3}" type="pres">
      <dgm:prSet presAssocID="{97808FED-407C-479C-ACB7-CEC4ADA63BAA}" presName="root2" presStyleCnt="0"/>
      <dgm:spPr/>
    </dgm:pt>
    <dgm:pt modelId="{89FEB71E-D039-4151-9692-EB8FACAF4569}" type="pres">
      <dgm:prSet presAssocID="{97808FED-407C-479C-ACB7-CEC4ADA63BAA}" presName="LevelTwoTextNode" presStyleLbl="node2" presStyleIdx="3" presStyleCnt="5">
        <dgm:presLayoutVars>
          <dgm:chPref val="3"/>
        </dgm:presLayoutVars>
      </dgm:prSet>
      <dgm:spPr/>
    </dgm:pt>
    <dgm:pt modelId="{9C2F933C-775F-4493-83CA-B2EF9C8E0380}" type="pres">
      <dgm:prSet presAssocID="{97808FED-407C-479C-ACB7-CEC4ADA63BAA}" presName="level3hierChild" presStyleCnt="0"/>
      <dgm:spPr/>
    </dgm:pt>
    <dgm:pt modelId="{25E9666B-FD93-456D-9D11-A259DBE203DC}" type="pres">
      <dgm:prSet presAssocID="{E4BC404E-AFB5-422A-9088-9F50C62DAFAB}" presName="conn2-1" presStyleLbl="parChTrans1D2" presStyleIdx="4" presStyleCnt="5"/>
      <dgm:spPr/>
    </dgm:pt>
    <dgm:pt modelId="{144E41FD-39C3-4AAD-89C5-38E8ED2D616A}" type="pres">
      <dgm:prSet presAssocID="{E4BC404E-AFB5-422A-9088-9F50C62DAFAB}" presName="connTx" presStyleLbl="parChTrans1D2" presStyleIdx="4" presStyleCnt="5"/>
      <dgm:spPr/>
    </dgm:pt>
    <dgm:pt modelId="{F6E37720-D8C7-4182-86E9-8D20866C268B}" type="pres">
      <dgm:prSet presAssocID="{30159FFE-A53F-45B8-9213-1E2827907DC7}" presName="root2" presStyleCnt="0"/>
      <dgm:spPr/>
    </dgm:pt>
    <dgm:pt modelId="{3E710852-A0DF-41B4-B692-075D38B1A1DC}" type="pres">
      <dgm:prSet presAssocID="{30159FFE-A53F-45B8-9213-1E2827907DC7}" presName="LevelTwoTextNode" presStyleLbl="node2" presStyleIdx="4" presStyleCnt="5">
        <dgm:presLayoutVars>
          <dgm:chPref val="3"/>
        </dgm:presLayoutVars>
      </dgm:prSet>
      <dgm:spPr/>
    </dgm:pt>
    <dgm:pt modelId="{F1DC02FF-3401-452F-BB87-C2883CD9A8A5}" type="pres">
      <dgm:prSet presAssocID="{30159FFE-A53F-45B8-9213-1E2827907DC7}" presName="level3hierChild" presStyleCnt="0"/>
      <dgm:spPr/>
    </dgm:pt>
  </dgm:ptLst>
  <dgm:cxnLst>
    <dgm:cxn modelId="{82A7862C-3468-4098-902C-08EE0E3D1272}" type="presOf" srcId="{DCEA7CC7-0AD3-43CC-B13C-DF05713E5BF7}" destId="{5D0EBE05-E194-4A14-9353-AB5E9832310D}" srcOrd="0" destOrd="0" presId="urn:microsoft.com/office/officeart/2008/layout/HorizontalMultiLevelHierarchy"/>
    <dgm:cxn modelId="{80749491-E940-4553-BD6A-541707E13FAA}" type="presOf" srcId="{41ABFC11-E7AF-4F38-AD6E-8487A78A2226}" destId="{D06C981F-3FEE-490E-B457-0A9F22DC323A}" srcOrd="0" destOrd="0" presId="urn:microsoft.com/office/officeart/2008/layout/HorizontalMultiLevelHierarchy"/>
    <dgm:cxn modelId="{EA3ED51B-C50B-4F27-8908-1DCB2EB4C1A0}" srcId="{A642C85A-525D-494F-AEBE-1D01CDBDDCA7}" destId="{DEA1DBAA-B91B-4DC0-89D6-62A1119BEF45}" srcOrd="0" destOrd="0" parTransId="{BBE8B475-7D61-4726-AAF8-F937CA35529B}" sibTransId="{072256E0-AF3E-48C9-B581-B0055D15A528}"/>
    <dgm:cxn modelId="{AEFDD634-DCD6-43E4-AF53-321A1600DB28}" type="presOf" srcId="{DEA1DBAA-B91B-4DC0-89D6-62A1119BEF45}" destId="{44BC72F7-9638-4F0E-8679-7E185DAAED0B}" srcOrd="0" destOrd="0" presId="urn:microsoft.com/office/officeart/2008/layout/HorizontalMultiLevelHierarchy"/>
    <dgm:cxn modelId="{98D7F7A7-A4BB-44CF-A178-C9EC61CE5F87}" type="presOf" srcId="{BBE8B475-7D61-4726-AAF8-F937CA35529B}" destId="{0631A57D-5426-477C-BC56-7C4CD75FC51A}" srcOrd="1" destOrd="0" presId="urn:microsoft.com/office/officeart/2008/layout/HorizontalMultiLevelHierarchy"/>
    <dgm:cxn modelId="{4A1EB9F5-D4B9-40E6-B4B7-A2A7A8258AF4}" type="presOf" srcId="{97808FED-407C-479C-ACB7-CEC4ADA63BAA}" destId="{89FEB71E-D039-4151-9692-EB8FACAF4569}" srcOrd="0" destOrd="0" presId="urn:microsoft.com/office/officeart/2008/layout/HorizontalMultiLevelHierarchy"/>
    <dgm:cxn modelId="{1470C467-D7E1-484B-BB00-E1561A67CCDA}" type="presOf" srcId="{BBE8B475-7D61-4726-AAF8-F937CA35529B}" destId="{76C24857-3E67-4F52-8DBD-7154E15D8DCE}" srcOrd="0" destOrd="0" presId="urn:microsoft.com/office/officeart/2008/layout/HorizontalMultiLevelHierarchy"/>
    <dgm:cxn modelId="{7FDC15F6-A94D-419F-8923-476941989764}" type="presOf" srcId="{7BFFAC9C-3147-443A-8BEA-576E75DD7EB6}" destId="{C76B0F15-5734-48B9-94B0-AD218CF2BE7E}" srcOrd="1" destOrd="0" presId="urn:microsoft.com/office/officeart/2008/layout/HorizontalMultiLevelHierarchy"/>
    <dgm:cxn modelId="{FB8037B3-2AA5-48ED-AA96-E2FB53C7498D}" srcId="{41ABFC11-E7AF-4F38-AD6E-8487A78A2226}" destId="{A642C85A-525D-494F-AEBE-1D01CDBDDCA7}" srcOrd="0" destOrd="0" parTransId="{978E7CA9-E168-48B2-906E-228616676860}" sibTransId="{C28F6D81-DD1E-4DC5-9E78-25D442A59E7A}"/>
    <dgm:cxn modelId="{F0054981-627A-43A7-B4AA-F0F1F3F4CBD9}" type="presOf" srcId="{7BFFAC9C-3147-443A-8BEA-576E75DD7EB6}" destId="{98EBFFAF-244A-4948-863B-5A85C66D505E}" srcOrd="0" destOrd="0" presId="urn:microsoft.com/office/officeart/2008/layout/HorizontalMultiLevelHierarchy"/>
    <dgm:cxn modelId="{F68E9FDE-D03A-42C5-978F-88DC21ACCAE1}" type="presOf" srcId="{DCEA7CC7-0AD3-43CC-B13C-DF05713E5BF7}" destId="{549A5EB8-8901-4749-8B96-A5CEF77C276B}" srcOrd="1" destOrd="0" presId="urn:microsoft.com/office/officeart/2008/layout/HorizontalMultiLevelHierarchy"/>
    <dgm:cxn modelId="{560EFCD0-5A94-4D68-985D-795EB454FB26}" srcId="{A642C85A-525D-494F-AEBE-1D01CDBDDCA7}" destId="{FA167AD9-F84E-412E-B22C-ED4D05E34B39}" srcOrd="2" destOrd="0" parTransId="{7BFFAC9C-3147-443A-8BEA-576E75DD7EB6}" sibTransId="{15D809EB-D4CC-4FE4-9865-66BE8881EFEF}"/>
    <dgm:cxn modelId="{507CA780-0AAB-4091-BD23-4C2E8274E1C8}" type="presOf" srcId="{FA167AD9-F84E-412E-B22C-ED4D05E34B39}" destId="{5D6CC067-A949-40AB-AE92-54A6885A6D51}" srcOrd="0" destOrd="0" presId="urn:microsoft.com/office/officeart/2008/layout/HorizontalMultiLevelHierarchy"/>
    <dgm:cxn modelId="{601B94EE-D6ED-4499-9636-D09B5473EEF9}" type="presOf" srcId="{E4BC404E-AFB5-422A-9088-9F50C62DAFAB}" destId="{144E41FD-39C3-4AAD-89C5-38E8ED2D616A}" srcOrd="1" destOrd="0" presId="urn:microsoft.com/office/officeart/2008/layout/HorizontalMultiLevelHierarchy"/>
    <dgm:cxn modelId="{5B2B4911-5452-4E86-B0A8-E3D196CC22D2}" type="presOf" srcId="{30159FFE-A53F-45B8-9213-1E2827907DC7}" destId="{3E710852-A0DF-41B4-B692-075D38B1A1DC}" srcOrd="0" destOrd="0" presId="urn:microsoft.com/office/officeart/2008/layout/HorizontalMultiLevelHierarchy"/>
    <dgm:cxn modelId="{CFEEC055-173D-43AF-9B29-EDE61D9C907A}" type="presOf" srcId="{F4EC6B71-5D25-4A8C-8A6E-5106531EEF0B}" destId="{5954C8A2-BD35-42EC-9B07-F334600F8051}" srcOrd="0" destOrd="0" presId="urn:microsoft.com/office/officeart/2008/layout/HorizontalMultiLevelHierarchy"/>
    <dgm:cxn modelId="{3D728141-9E01-47B3-A056-2519F2BD98F7}" srcId="{A642C85A-525D-494F-AEBE-1D01CDBDDCA7}" destId="{30159FFE-A53F-45B8-9213-1E2827907DC7}" srcOrd="4" destOrd="0" parTransId="{E4BC404E-AFB5-422A-9088-9F50C62DAFAB}" sibTransId="{4D0EA732-07D5-468D-9E28-8A0653A0BD71}"/>
    <dgm:cxn modelId="{D59D0A48-5914-4642-9B26-1CE94731D3EB}" type="presOf" srcId="{E4BC404E-AFB5-422A-9088-9F50C62DAFAB}" destId="{25E9666B-FD93-456D-9D11-A259DBE203DC}" srcOrd="0" destOrd="0" presId="urn:microsoft.com/office/officeart/2008/layout/HorizontalMultiLevelHierarchy"/>
    <dgm:cxn modelId="{6D1BD68A-B894-4B36-9F3D-CF3F96C22A2A}" type="presOf" srcId="{79C273A0-AECA-45BE-BDDD-9CBE23C4432C}" destId="{E86BAAE5-3CE7-444E-A658-5320FE8BD3DD}" srcOrd="0" destOrd="0" presId="urn:microsoft.com/office/officeart/2008/layout/HorizontalMultiLevelHierarchy"/>
    <dgm:cxn modelId="{F04B64D4-9DE7-41E1-B63F-4C4988C0ADA0}" srcId="{A642C85A-525D-494F-AEBE-1D01CDBDDCA7}" destId="{F4EC6B71-5D25-4A8C-8A6E-5106531EEF0B}" srcOrd="1" destOrd="0" parTransId="{79C273A0-AECA-45BE-BDDD-9CBE23C4432C}" sibTransId="{BF80FBED-AF7D-4624-AA7C-D0656E21B3EE}"/>
    <dgm:cxn modelId="{7CA51B0D-1CA2-4D68-8090-6418BCB55C7B}" type="presOf" srcId="{79C273A0-AECA-45BE-BDDD-9CBE23C4432C}" destId="{011F90A2-58B6-4B95-8355-7D921F4FB272}" srcOrd="1" destOrd="0" presId="urn:microsoft.com/office/officeart/2008/layout/HorizontalMultiLevelHierarchy"/>
    <dgm:cxn modelId="{39F01C54-CEA5-418A-826C-D6F072AEE982}" srcId="{A642C85A-525D-494F-AEBE-1D01CDBDDCA7}" destId="{97808FED-407C-479C-ACB7-CEC4ADA63BAA}" srcOrd="3" destOrd="0" parTransId="{DCEA7CC7-0AD3-43CC-B13C-DF05713E5BF7}" sibTransId="{453C70FC-76CB-49BC-8C67-B65DBF89EDED}"/>
    <dgm:cxn modelId="{F85C1E59-C04D-411E-9FEC-6D34C4567A3D}" type="presOf" srcId="{A642C85A-525D-494F-AEBE-1D01CDBDDCA7}" destId="{011CFBF3-DA30-4132-A00B-9C7767ADA285}" srcOrd="0" destOrd="0" presId="urn:microsoft.com/office/officeart/2008/layout/HorizontalMultiLevelHierarchy"/>
    <dgm:cxn modelId="{A50C3BAB-1591-43EF-87E3-E19DFFAF3150}" type="presParOf" srcId="{D06C981F-3FEE-490E-B457-0A9F22DC323A}" destId="{4926007D-6D38-4B83-9219-31012B5F6C8B}" srcOrd="0" destOrd="0" presId="urn:microsoft.com/office/officeart/2008/layout/HorizontalMultiLevelHierarchy"/>
    <dgm:cxn modelId="{76A3D36F-FC11-4F99-9029-A040B03E6B30}" type="presParOf" srcId="{4926007D-6D38-4B83-9219-31012B5F6C8B}" destId="{011CFBF3-DA30-4132-A00B-9C7767ADA285}" srcOrd="0" destOrd="0" presId="urn:microsoft.com/office/officeart/2008/layout/HorizontalMultiLevelHierarchy"/>
    <dgm:cxn modelId="{40FB2B0A-040C-465E-AA48-6EB7B77FC7E1}" type="presParOf" srcId="{4926007D-6D38-4B83-9219-31012B5F6C8B}" destId="{F5E2414F-7453-4917-879F-A52A5394DD24}" srcOrd="1" destOrd="0" presId="urn:microsoft.com/office/officeart/2008/layout/HorizontalMultiLevelHierarchy"/>
    <dgm:cxn modelId="{65C44C01-E27B-44AC-BE5A-4225E00FDF39}" type="presParOf" srcId="{F5E2414F-7453-4917-879F-A52A5394DD24}" destId="{76C24857-3E67-4F52-8DBD-7154E15D8DCE}" srcOrd="0" destOrd="0" presId="urn:microsoft.com/office/officeart/2008/layout/HorizontalMultiLevelHierarchy"/>
    <dgm:cxn modelId="{6C578D1D-8D8E-448B-89B8-C22C1265C034}" type="presParOf" srcId="{76C24857-3E67-4F52-8DBD-7154E15D8DCE}" destId="{0631A57D-5426-477C-BC56-7C4CD75FC51A}" srcOrd="0" destOrd="0" presId="urn:microsoft.com/office/officeart/2008/layout/HorizontalMultiLevelHierarchy"/>
    <dgm:cxn modelId="{2580E759-4262-4628-B2A4-FF62AAE99709}" type="presParOf" srcId="{F5E2414F-7453-4917-879F-A52A5394DD24}" destId="{CB71F263-22D2-4E88-AF2A-45D6D07ABF13}" srcOrd="1" destOrd="0" presId="urn:microsoft.com/office/officeart/2008/layout/HorizontalMultiLevelHierarchy"/>
    <dgm:cxn modelId="{ED15218C-115E-42A0-A7A4-F79555D2E30C}" type="presParOf" srcId="{CB71F263-22D2-4E88-AF2A-45D6D07ABF13}" destId="{44BC72F7-9638-4F0E-8679-7E185DAAED0B}" srcOrd="0" destOrd="0" presId="urn:microsoft.com/office/officeart/2008/layout/HorizontalMultiLevelHierarchy"/>
    <dgm:cxn modelId="{367E87A5-51D9-420B-BFCA-1D061DBF0B70}" type="presParOf" srcId="{CB71F263-22D2-4E88-AF2A-45D6D07ABF13}" destId="{656334D1-3619-442D-8B05-B7DD26A74A23}" srcOrd="1" destOrd="0" presId="urn:microsoft.com/office/officeart/2008/layout/HorizontalMultiLevelHierarchy"/>
    <dgm:cxn modelId="{74ADB60F-D67C-49E0-83AC-AFD1989EFE09}" type="presParOf" srcId="{F5E2414F-7453-4917-879F-A52A5394DD24}" destId="{E86BAAE5-3CE7-444E-A658-5320FE8BD3DD}" srcOrd="2" destOrd="0" presId="urn:microsoft.com/office/officeart/2008/layout/HorizontalMultiLevelHierarchy"/>
    <dgm:cxn modelId="{A648D51C-313A-4008-8F56-9C0C2706C3F6}" type="presParOf" srcId="{E86BAAE5-3CE7-444E-A658-5320FE8BD3DD}" destId="{011F90A2-58B6-4B95-8355-7D921F4FB272}" srcOrd="0" destOrd="0" presId="urn:microsoft.com/office/officeart/2008/layout/HorizontalMultiLevelHierarchy"/>
    <dgm:cxn modelId="{45052286-113A-4017-836F-8D32C2BE48A2}" type="presParOf" srcId="{F5E2414F-7453-4917-879F-A52A5394DD24}" destId="{58FAC681-2808-4646-A4A3-1159038B4CBF}" srcOrd="3" destOrd="0" presId="urn:microsoft.com/office/officeart/2008/layout/HorizontalMultiLevelHierarchy"/>
    <dgm:cxn modelId="{FEA4CD09-D685-4732-9EAF-4127806EDD1B}" type="presParOf" srcId="{58FAC681-2808-4646-A4A3-1159038B4CBF}" destId="{5954C8A2-BD35-42EC-9B07-F334600F8051}" srcOrd="0" destOrd="0" presId="urn:microsoft.com/office/officeart/2008/layout/HorizontalMultiLevelHierarchy"/>
    <dgm:cxn modelId="{E05D6B22-EACA-4D66-A7D7-FEDC23935611}" type="presParOf" srcId="{58FAC681-2808-4646-A4A3-1159038B4CBF}" destId="{227706CB-4251-40D5-B3B5-23FDBA688D97}" srcOrd="1" destOrd="0" presId="urn:microsoft.com/office/officeart/2008/layout/HorizontalMultiLevelHierarchy"/>
    <dgm:cxn modelId="{FCDA57AE-807B-40F9-BF12-5454B2891E34}" type="presParOf" srcId="{F5E2414F-7453-4917-879F-A52A5394DD24}" destId="{98EBFFAF-244A-4948-863B-5A85C66D505E}" srcOrd="4" destOrd="0" presId="urn:microsoft.com/office/officeart/2008/layout/HorizontalMultiLevelHierarchy"/>
    <dgm:cxn modelId="{D24715A8-1D84-4E81-A275-7FD17159B51B}" type="presParOf" srcId="{98EBFFAF-244A-4948-863B-5A85C66D505E}" destId="{C76B0F15-5734-48B9-94B0-AD218CF2BE7E}" srcOrd="0" destOrd="0" presId="urn:microsoft.com/office/officeart/2008/layout/HorizontalMultiLevelHierarchy"/>
    <dgm:cxn modelId="{5775D79A-9207-481A-B2CE-23E42E25FA63}" type="presParOf" srcId="{F5E2414F-7453-4917-879F-A52A5394DD24}" destId="{C76963C9-2C1A-4669-BDD1-CE9529A93E2A}" srcOrd="5" destOrd="0" presId="urn:microsoft.com/office/officeart/2008/layout/HorizontalMultiLevelHierarchy"/>
    <dgm:cxn modelId="{02EFFD09-600F-42DC-8494-505474E6CA75}" type="presParOf" srcId="{C76963C9-2C1A-4669-BDD1-CE9529A93E2A}" destId="{5D6CC067-A949-40AB-AE92-54A6885A6D51}" srcOrd="0" destOrd="0" presId="urn:microsoft.com/office/officeart/2008/layout/HorizontalMultiLevelHierarchy"/>
    <dgm:cxn modelId="{01C548E2-25A4-4427-9A77-5D6E13D23E5B}" type="presParOf" srcId="{C76963C9-2C1A-4669-BDD1-CE9529A93E2A}" destId="{8C0C2367-EDD4-4F7F-8989-78C754B69849}" srcOrd="1" destOrd="0" presId="urn:microsoft.com/office/officeart/2008/layout/HorizontalMultiLevelHierarchy"/>
    <dgm:cxn modelId="{F1B32FFB-F414-4E37-9BB0-942C41D2D9A0}" type="presParOf" srcId="{F5E2414F-7453-4917-879F-A52A5394DD24}" destId="{5D0EBE05-E194-4A14-9353-AB5E9832310D}" srcOrd="6" destOrd="0" presId="urn:microsoft.com/office/officeart/2008/layout/HorizontalMultiLevelHierarchy"/>
    <dgm:cxn modelId="{6CEA4E41-BFA3-4DB2-86A2-DF2A4FBAF970}" type="presParOf" srcId="{5D0EBE05-E194-4A14-9353-AB5E9832310D}" destId="{549A5EB8-8901-4749-8B96-A5CEF77C276B}" srcOrd="0" destOrd="0" presId="urn:microsoft.com/office/officeart/2008/layout/HorizontalMultiLevelHierarchy"/>
    <dgm:cxn modelId="{B86EF755-444D-4E02-B8E5-FA12D98958AB}" type="presParOf" srcId="{F5E2414F-7453-4917-879F-A52A5394DD24}" destId="{D1396020-EB97-4D88-ABCD-7BE7667EA8E3}" srcOrd="7" destOrd="0" presId="urn:microsoft.com/office/officeart/2008/layout/HorizontalMultiLevelHierarchy"/>
    <dgm:cxn modelId="{2B4DB6E9-4A3A-49FA-B9E6-AD682716DF60}" type="presParOf" srcId="{D1396020-EB97-4D88-ABCD-7BE7667EA8E3}" destId="{89FEB71E-D039-4151-9692-EB8FACAF4569}" srcOrd="0" destOrd="0" presId="urn:microsoft.com/office/officeart/2008/layout/HorizontalMultiLevelHierarchy"/>
    <dgm:cxn modelId="{1F6E8B8B-D45D-44B5-8798-188897101C9A}" type="presParOf" srcId="{D1396020-EB97-4D88-ABCD-7BE7667EA8E3}" destId="{9C2F933C-775F-4493-83CA-B2EF9C8E0380}" srcOrd="1" destOrd="0" presId="urn:microsoft.com/office/officeart/2008/layout/HorizontalMultiLevelHierarchy"/>
    <dgm:cxn modelId="{8ED13351-3D24-4482-8289-2C733948B2B8}" type="presParOf" srcId="{F5E2414F-7453-4917-879F-A52A5394DD24}" destId="{25E9666B-FD93-456D-9D11-A259DBE203DC}" srcOrd="8" destOrd="0" presId="urn:microsoft.com/office/officeart/2008/layout/HorizontalMultiLevelHierarchy"/>
    <dgm:cxn modelId="{4A7CFD29-185F-4598-B6F1-A62CEE4BDCC4}" type="presParOf" srcId="{25E9666B-FD93-456D-9D11-A259DBE203DC}" destId="{144E41FD-39C3-4AAD-89C5-38E8ED2D616A}" srcOrd="0" destOrd="0" presId="urn:microsoft.com/office/officeart/2008/layout/HorizontalMultiLevelHierarchy"/>
    <dgm:cxn modelId="{28805707-1769-49B3-9B44-EFFF3C837964}" type="presParOf" srcId="{F5E2414F-7453-4917-879F-A52A5394DD24}" destId="{F6E37720-D8C7-4182-86E9-8D20866C268B}" srcOrd="9" destOrd="0" presId="urn:microsoft.com/office/officeart/2008/layout/HorizontalMultiLevelHierarchy"/>
    <dgm:cxn modelId="{79978383-2A9B-4574-903A-B40D5733CBD2}" type="presParOf" srcId="{F6E37720-D8C7-4182-86E9-8D20866C268B}" destId="{3E710852-A0DF-41B4-B692-075D38B1A1DC}" srcOrd="0" destOrd="0" presId="urn:microsoft.com/office/officeart/2008/layout/HorizontalMultiLevelHierarchy"/>
    <dgm:cxn modelId="{EAE7BE7F-206E-40CC-9BB2-896F58C74FC6}" type="presParOf" srcId="{F6E37720-D8C7-4182-86E9-8D20866C268B}" destId="{F1DC02FF-3401-452F-BB87-C2883CD9A8A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74AE13-D3B9-49ED-835E-72E189ACDF2B}" type="doc">
      <dgm:prSet loTypeId="urn:microsoft.com/office/officeart/2009/layout/CircleArrowProcess" loCatId="process" qsTypeId="urn:microsoft.com/office/officeart/2005/8/quickstyle/3d7" qsCatId="3D" csTypeId="urn:microsoft.com/office/officeart/2005/8/colors/accent2_5" csCatId="accent2"/>
      <dgm:spPr/>
      <dgm:t>
        <a:bodyPr/>
        <a:lstStyle/>
        <a:p>
          <a:endParaRPr lang="en-US"/>
        </a:p>
      </dgm:t>
    </dgm:pt>
    <dgm:pt modelId="{B203E989-6B9E-420F-88CE-FE767C1A801F}">
      <dgm:prSet/>
      <dgm:spPr/>
      <dgm:t>
        <a:bodyPr/>
        <a:lstStyle/>
        <a:p>
          <a:r>
            <a:rPr lang="en-GB"/>
            <a:t>Pre-Processing</a:t>
          </a:r>
          <a:endParaRPr lang="en-GB"/>
        </a:p>
      </dgm:t>
    </dgm:pt>
    <dgm:pt modelId="{2BD1681F-4550-4FDF-A3A0-44300D6EAC12}" type="parTrans" cxnId="{E0887AAE-2370-4D74-B0D2-8E4E524759B0}">
      <dgm:prSet/>
      <dgm:spPr/>
      <dgm:t>
        <a:bodyPr/>
        <a:lstStyle/>
        <a:p>
          <a:endParaRPr lang="en-US"/>
        </a:p>
      </dgm:t>
    </dgm:pt>
    <dgm:pt modelId="{753B70CA-2DFB-4CA6-BEB0-D1E0B7CBF42F}" type="sibTrans" cxnId="{E0887AAE-2370-4D74-B0D2-8E4E524759B0}">
      <dgm:prSet/>
      <dgm:spPr/>
      <dgm:t>
        <a:bodyPr/>
        <a:lstStyle/>
        <a:p>
          <a:endParaRPr lang="en-US"/>
        </a:p>
      </dgm:t>
    </dgm:pt>
    <dgm:pt modelId="{7BDDACA7-F41C-4F9E-9B4D-161772586162}">
      <dgm:prSet/>
      <dgm:spPr/>
      <dgm:t>
        <a:bodyPr/>
        <a:lstStyle/>
        <a:p>
          <a:r>
            <a:rPr lang="en-GB" dirty="0"/>
            <a:t>Geolocation</a:t>
          </a:r>
        </a:p>
      </dgm:t>
    </dgm:pt>
    <dgm:pt modelId="{D23EDD9B-4B5D-4C3E-BFAF-BB9CC0BB1846}" type="parTrans" cxnId="{330E3DFE-0D1E-4FCB-8BF9-8ADFA0BDFAF2}">
      <dgm:prSet/>
      <dgm:spPr/>
      <dgm:t>
        <a:bodyPr/>
        <a:lstStyle/>
        <a:p>
          <a:endParaRPr lang="en-US"/>
        </a:p>
      </dgm:t>
    </dgm:pt>
    <dgm:pt modelId="{52CC5FF3-F882-4D64-8B91-9FBAE92DB2BA}" type="sibTrans" cxnId="{330E3DFE-0D1E-4FCB-8BF9-8ADFA0BDFAF2}">
      <dgm:prSet/>
      <dgm:spPr/>
      <dgm:t>
        <a:bodyPr/>
        <a:lstStyle/>
        <a:p>
          <a:endParaRPr lang="en-US"/>
        </a:p>
      </dgm:t>
    </dgm:pt>
    <dgm:pt modelId="{47B4A211-16B2-4535-8639-D3BE7B9E9D54}">
      <dgm:prSet/>
      <dgm:spPr/>
      <dgm:t>
        <a:bodyPr/>
        <a:lstStyle/>
        <a:p>
          <a:r>
            <a:rPr lang="en-GB"/>
            <a:t>Check for Problematic Entries</a:t>
          </a:r>
          <a:endParaRPr lang="en-GB"/>
        </a:p>
      </dgm:t>
    </dgm:pt>
    <dgm:pt modelId="{45DDF741-E6B7-44B4-8EAD-27CA3BAC46A1}" type="parTrans" cxnId="{DC47858A-5A67-43DA-B19B-D637610149DA}">
      <dgm:prSet/>
      <dgm:spPr/>
      <dgm:t>
        <a:bodyPr/>
        <a:lstStyle/>
        <a:p>
          <a:endParaRPr lang="en-US"/>
        </a:p>
      </dgm:t>
    </dgm:pt>
    <dgm:pt modelId="{7E684736-2A50-40B0-B827-CE20505C34A4}" type="sibTrans" cxnId="{DC47858A-5A67-43DA-B19B-D637610149DA}">
      <dgm:prSet/>
      <dgm:spPr/>
      <dgm:t>
        <a:bodyPr/>
        <a:lstStyle/>
        <a:p>
          <a:endParaRPr lang="en-US"/>
        </a:p>
      </dgm:t>
    </dgm:pt>
    <dgm:pt modelId="{5BDB8423-3021-4214-982C-E968AE7F284C}">
      <dgm:prSet/>
      <dgm:spPr/>
      <dgm:t>
        <a:bodyPr/>
        <a:lstStyle/>
        <a:p>
          <a:r>
            <a:rPr lang="en-GB"/>
            <a:t>Pre-Process</a:t>
          </a:r>
          <a:endParaRPr lang="en-GB"/>
        </a:p>
      </dgm:t>
    </dgm:pt>
    <dgm:pt modelId="{BE3B4491-B7D0-482F-9233-D86C64C168A1}" type="parTrans" cxnId="{58F3EF39-1C29-4E7D-9B40-DD876EE6ECC9}">
      <dgm:prSet/>
      <dgm:spPr/>
      <dgm:t>
        <a:bodyPr/>
        <a:lstStyle/>
        <a:p>
          <a:endParaRPr lang="en-US"/>
        </a:p>
      </dgm:t>
    </dgm:pt>
    <dgm:pt modelId="{225C4C86-F9C6-459A-ADBC-306075AD9341}" type="sibTrans" cxnId="{58F3EF39-1C29-4E7D-9B40-DD876EE6ECC9}">
      <dgm:prSet/>
      <dgm:spPr/>
      <dgm:t>
        <a:bodyPr/>
        <a:lstStyle/>
        <a:p>
          <a:endParaRPr lang="en-US"/>
        </a:p>
      </dgm:t>
    </dgm:pt>
    <dgm:pt modelId="{3D663FF2-D99F-4C2B-9C97-DD3224E11484}">
      <dgm:prSet/>
      <dgm:spPr/>
      <dgm:t>
        <a:bodyPr/>
        <a:lstStyle/>
        <a:p>
          <a:r>
            <a:rPr lang="en-GB"/>
            <a:t>Clustering</a:t>
          </a:r>
          <a:endParaRPr lang="en-GB"/>
        </a:p>
      </dgm:t>
    </dgm:pt>
    <dgm:pt modelId="{B50E60C0-2E68-47C6-9FDF-FCEB8F3151FF}" type="parTrans" cxnId="{9851E128-248B-471D-AAD9-A4374076B363}">
      <dgm:prSet/>
      <dgm:spPr/>
      <dgm:t>
        <a:bodyPr/>
        <a:lstStyle/>
        <a:p>
          <a:endParaRPr lang="en-US"/>
        </a:p>
      </dgm:t>
    </dgm:pt>
    <dgm:pt modelId="{B0A972E1-07F0-4DCC-B661-1E7E090836C0}" type="sibTrans" cxnId="{9851E128-248B-471D-AAD9-A4374076B363}">
      <dgm:prSet/>
      <dgm:spPr/>
      <dgm:t>
        <a:bodyPr/>
        <a:lstStyle/>
        <a:p>
          <a:endParaRPr lang="en-US"/>
        </a:p>
      </dgm:t>
    </dgm:pt>
    <dgm:pt modelId="{CA893FD8-FB0F-45C4-A365-B715D7C79C64}">
      <dgm:prSet/>
      <dgm:spPr/>
      <dgm:t>
        <a:bodyPr/>
        <a:lstStyle/>
        <a:p>
          <a:r>
            <a:rPr lang="en-GB"/>
            <a:t>Step 0</a:t>
          </a:r>
          <a:endParaRPr lang="en-GB"/>
        </a:p>
      </dgm:t>
    </dgm:pt>
    <dgm:pt modelId="{A80CBA8B-AC1E-4EA3-9DEC-BD91D7D25C95}" type="parTrans" cxnId="{33EB0D3D-71AD-49E1-A67C-3FB41A63719A}">
      <dgm:prSet/>
      <dgm:spPr/>
      <dgm:t>
        <a:bodyPr/>
        <a:lstStyle/>
        <a:p>
          <a:endParaRPr lang="en-US"/>
        </a:p>
      </dgm:t>
    </dgm:pt>
    <dgm:pt modelId="{01D33C49-F7E2-4EBA-8714-6F1CC6E312E0}" type="sibTrans" cxnId="{33EB0D3D-71AD-49E1-A67C-3FB41A63719A}">
      <dgm:prSet/>
      <dgm:spPr/>
      <dgm:t>
        <a:bodyPr/>
        <a:lstStyle/>
        <a:p>
          <a:endParaRPr lang="en-US"/>
        </a:p>
      </dgm:t>
    </dgm:pt>
    <dgm:pt modelId="{7B79F354-DA6C-46FB-9D0B-21C98A7435E7}">
      <dgm:prSet/>
      <dgm:spPr/>
      <dgm:t>
        <a:bodyPr/>
        <a:lstStyle/>
        <a:p>
          <a:r>
            <a:rPr lang="en-GB" dirty="0"/>
            <a:t>Step 1</a:t>
          </a:r>
        </a:p>
      </dgm:t>
    </dgm:pt>
    <dgm:pt modelId="{D094929F-EAF1-458F-9314-64C16DBDDE84}" type="parTrans" cxnId="{B2DD0D7E-7110-482B-B2AE-4E4B5ED9928D}">
      <dgm:prSet/>
      <dgm:spPr/>
      <dgm:t>
        <a:bodyPr/>
        <a:lstStyle/>
        <a:p>
          <a:endParaRPr lang="en-US"/>
        </a:p>
      </dgm:t>
    </dgm:pt>
    <dgm:pt modelId="{274860A3-8D41-4D91-9BED-8EB6719552B8}" type="sibTrans" cxnId="{B2DD0D7E-7110-482B-B2AE-4E4B5ED9928D}">
      <dgm:prSet/>
      <dgm:spPr/>
      <dgm:t>
        <a:bodyPr/>
        <a:lstStyle/>
        <a:p>
          <a:endParaRPr lang="en-US"/>
        </a:p>
      </dgm:t>
    </dgm:pt>
    <dgm:pt modelId="{FEFFA917-3B9F-46EA-9DC3-C31960B1EE95}">
      <dgm:prSet/>
      <dgm:spPr/>
      <dgm:t>
        <a:bodyPr/>
        <a:lstStyle/>
        <a:p>
          <a:r>
            <a:rPr lang="en-GB"/>
            <a:t>Classification</a:t>
          </a:r>
          <a:endParaRPr lang="en-GB"/>
        </a:p>
      </dgm:t>
    </dgm:pt>
    <dgm:pt modelId="{16867E9E-F204-4E5E-9A6E-0F9B3215CCB4}" type="parTrans" cxnId="{250108B3-B184-41F1-948E-39852660852C}">
      <dgm:prSet/>
      <dgm:spPr/>
      <dgm:t>
        <a:bodyPr/>
        <a:lstStyle/>
        <a:p>
          <a:endParaRPr lang="en-US"/>
        </a:p>
      </dgm:t>
    </dgm:pt>
    <dgm:pt modelId="{8C74AC8E-C94B-4178-879D-113099CDFEF2}" type="sibTrans" cxnId="{250108B3-B184-41F1-948E-39852660852C}">
      <dgm:prSet/>
      <dgm:spPr/>
      <dgm:t>
        <a:bodyPr/>
        <a:lstStyle/>
        <a:p>
          <a:endParaRPr lang="en-US"/>
        </a:p>
      </dgm:t>
    </dgm:pt>
    <dgm:pt modelId="{E7C0E118-5062-4C64-B80F-8A3A9658907C}">
      <dgm:prSet/>
      <dgm:spPr/>
      <dgm:t>
        <a:bodyPr/>
        <a:lstStyle/>
        <a:p>
          <a:r>
            <a:rPr lang="en-GB"/>
            <a:t>Form Training &amp; Testing Sets</a:t>
          </a:r>
          <a:endParaRPr lang="en-GB"/>
        </a:p>
      </dgm:t>
    </dgm:pt>
    <dgm:pt modelId="{FB42B9AA-9473-4ACA-A364-42534F66D5A1}" type="parTrans" cxnId="{DD9D511C-9614-483F-96E3-820047121C67}">
      <dgm:prSet/>
      <dgm:spPr/>
      <dgm:t>
        <a:bodyPr/>
        <a:lstStyle/>
        <a:p>
          <a:endParaRPr lang="en-US"/>
        </a:p>
      </dgm:t>
    </dgm:pt>
    <dgm:pt modelId="{B35ADFB3-934D-4A85-AF77-F5E34C4A905C}" type="sibTrans" cxnId="{DD9D511C-9614-483F-96E3-820047121C67}">
      <dgm:prSet/>
      <dgm:spPr/>
      <dgm:t>
        <a:bodyPr/>
        <a:lstStyle/>
        <a:p>
          <a:endParaRPr lang="en-US"/>
        </a:p>
      </dgm:t>
    </dgm:pt>
    <dgm:pt modelId="{FA67E7CC-856F-41AB-9E6B-8CC4A66F3912}">
      <dgm:prSet/>
      <dgm:spPr/>
      <dgm:t>
        <a:bodyPr/>
        <a:lstStyle/>
        <a:p>
          <a:r>
            <a:rPr lang="en-GB"/>
            <a:t>Model Training</a:t>
          </a:r>
          <a:endParaRPr lang="en-GB"/>
        </a:p>
      </dgm:t>
    </dgm:pt>
    <dgm:pt modelId="{321B2FFC-4E17-44F8-9216-D5C75317CCAA}" type="parTrans" cxnId="{6533226F-69F6-42BE-BEDE-CFD324E8D57A}">
      <dgm:prSet/>
      <dgm:spPr/>
      <dgm:t>
        <a:bodyPr/>
        <a:lstStyle/>
        <a:p>
          <a:endParaRPr lang="en-US"/>
        </a:p>
      </dgm:t>
    </dgm:pt>
    <dgm:pt modelId="{BEDD900F-FFEB-4239-A0E3-B138142AB2C2}" type="sibTrans" cxnId="{6533226F-69F6-42BE-BEDE-CFD324E8D57A}">
      <dgm:prSet/>
      <dgm:spPr/>
      <dgm:t>
        <a:bodyPr/>
        <a:lstStyle/>
        <a:p>
          <a:endParaRPr lang="en-US"/>
        </a:p>
      </dgm:t>
    </dgm:pt>
    <dgm:pt modelId="{6673D60D-C15D-41D8-B395-E4E84144E53C}">
      <dgm:prSet/>
      <dgm:spPr/>
      <dgm:t>
        <a:bodyPr/>
        <a:lstStyle/>
        <a:p>
          <a:r>
            <a:rPr lang="en-GB"/>
            <a:t>Predictions &amp; Statistics</a:t>
          </a:r>
          <a:endParaRPr lang="en-GB"/>
        </a:p>
      </dgm:t>
    </dgm:pt>
    <dgm:pt modelId="{E6BBC692-32C6-41AD-B572-0D9ABD4573B5}" type="parTrans" cxnId="{E75D9E66-E51F-4D67-A89D-A2479970AB2A}">
      <dgm:prSet/>
      <dgm:spPr/>
      <dgm:t>
        <a:bodyPr/>
        <a:lstStyle/>
        <a:p>
          <a:endParaRPr lang="en-US"/>
        </a:p>
      </dgm:t>
    </dgm:pt>
    <dgm:pt modelId="{CE9A1B77-FAD4-4AA5-8256-13A6F185F77A}" type="sibTrans" cxnId="{E75D9E66-E51F-4D67-A89D-A2479970AB2A}">
      <dgm:prSet/>
      <dgm:spPr/>
      <dgm:t>
        <a:bodyPr/>
        <a:lstStyle/>
        <a:p>
          <a:endParaRPr lang="en-US"/>
        </a:p>
      </dgm:t>
    </dgm:pt>
    <dgm:pt modelId="{16F7D9F0-4991-4185-ABFB-C938027790F5}" type="pres">
      <dgm:prSet presAssocID="{7274AE13-D3B9-49ED-835E-72E189ACDF2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F487430F-5005-4AFF-8D1E-D7BD0CCC4323}" type="pres">
      <dgm:prSet presAssocID="{B203E989-6B9E-420F-88CE-FE767C1A801F}" presName="Accent1" presStyleCnt="0"/>
      <dgm:spPr/>
    </dgm:pt>
    <dgm:pt modelId="{98A28C8C-D1DD-42A5-805C-36DF0C82958B}" type="pres">
      <dgm:prSet presAssocID="{B203E989-6B9E-420F-88CE-FE767C1A801F}" presName="Accent" presStyleLbl="node1" presStyleIdx="0" presStyleCnt="3"/>
      <dgm:spPr/>
    </dgm:pt>
    <dgm:pt modelId="{44A220F5-6243-4E36-BF48-4E4555D2F0A2}" type="pres">
      <dgm:prSet presAssocID="{B203E989-6B9E-420F-88CE-FE767C1A801F}" presName="Child1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C7476682-C8AD-47CF-A838-15A134108CDD}" type="pres">
      <dgm:prSet presAssocID="{B203E989-6B9E-420F-88CE-FE767C1A801F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08B4D868-EF9D-4F73-86A9-8BC6211C93B8}" type="pres">
      <dgm:prSet presAssocID="{3D663FF2-D99F-4C2B-9C97-DD3224E11484}" presName="Accent2" presStyleCnt="0"/>
      <dgm:spPr/>
    </dgm:pt>
    <dgm:pt modelId="{0A44CDE9-A24B-42EB-9643-BDEA44B368D1}" type="pres">
      <dgm:prSet presAssocID="{3D663FF2-D99F-4C2B-9C97-DD3224E11484}" presName="Accent" presStyleLbl="node1" presStyleIdx="1" presStyleCnt="3"/>
      <dgm:spPr/>
    </dgm:pt>
    <dgm:pt modelId="{41EEF2DA-7DD0-46F3-9251-2E7F46A6C0A5}" type="pres">
      <dgm:prSet presAssocID="{3D663FF2-D99F-4C2B-9C97-DD3224E11484}" presName="Child2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979CA3C8-66C6-4FE0-BFF3-43EBEB099762}" type="pres">
      <dgm:prSet presAssocID="{3D663FF2-D99F-4C2B-9C97-DD3224E11484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5742694C-50DA-49B0-A382-4D432B735373}" type="pres">
      <dgm:prSet presAssocID="{FEFFA917-3B9F-46EA-9DC3-C31960B1EE95}" presName="Accent3" presStyleCnt="0"/>
      <dgm:spPr/>
    </dgm:pt>
    <dgm:pt modelId="{699BB705-EADD-44B5-837C-83FA2FDEA2AA}" type="pres">
      <dgm:prSet presAssocID="{FEFFA917-3B9F-46EA-9DC3-C31960B1EE95}" presName="Accent" presStyleLbl="node1" presStyleIdx="2" presStyleCnt="3"/>
      <dgm:spPr/>
    </dgm:pt>
    <dgm:pt modelId="{94B2A6B9-1566-4408-9689-3F5D9686E8E1}" type="pres">
      <dgm:prSet presAssocID="{FEFFA917-3B9F-46EA-9DC3-C31960B1EE95}" presName="Child3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D33FB469-1B7B-44CF-ACB8-C7A81A76A195}" type="pres">
      <dgm:prSet presAssocID="{FEFFA917-3B9F-46EA-9DC3-C31960B1EE95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E75D9E66-E51F-4D67-A89D-A2479970AB2A}" srcId="{FEFFA917-3B9F-46EA-9DC3-C31960B1EE95}" destId="{6673D60D-C15D-41D8-B395-E4E84144E53C}" srcOrd="2" destOrd="0" parTransId="{E6BBC692-32C6-41AD-B572-0D9ABD4573B5}" sibTransId="{CE9A1B77-FAD4-4AA5-8256-13A6F185F77A}"/>
    <dgm:cxn modelId="{58F3EF39-1C29-4E7D-9B40-DD876EE6ECC9}" srcId="{B203E989-6B9E-420F-88CE-FE767C1A801F}" destId="{5BDB8423-3021-4214-982C-E968AE7F284C}" srcOrd="2" destOrd="0" parTransId="{BE3B4491-B7D0-482F-9233-D86C64C168A1}" sibTransId="{225C4C86-F9C6-459A-ADBC-306075AD9341}"/>
    <dgm:cxn modelId="{64DED9AB-9B65-4130-A772-0C86A0209CC7}" type="presOf" srcId="{3D663FF2-D99F-4C2B-9C97-DD3224E11484}" destId="{979CA3C8-66C6-4FE0-BFF3-43EBEB099762}" srcOrd="0" destOrd="0" presId="urn:microsoft.com/office/officeart/2009/layout/CircleArrowProcess"/>
    <dgm:cxn modelId="{330E3DFE-0D1E-4FCB-8BF9-8ADFA0BDFAF2}" srcId="{B203E989-6B9E-420F-88CE-FE767C1A801F}" destId="{7BDDACA7-F41C-4F9E-9B4D-161772586162}" srcOrd="0" destOrd="0" parTransId="{D23EDD9B-4B5D-4C3E-BFAF-BB9CC0BB1846}" sibTransId="{52CC5FF3-F882-4D64-8B91-9FBAE92DB2BA}"/>
    <dgm:cxn modelId="{DD9D511C-9614-483F-96E3-820047121C67}" srcId="{FEFFA917-3B9F-46EA-9DC3-C31960B1EE95}" destId="{E7C0E118-5062-4C64-B80F-8A3A9658907C}" srcOrd="0" destOrd="0" parTransId="{FB42B9AA-9473-4ACA-A364-42534F66D5A1}" sibTransId="{B35ADFB3-934D-4A85-AF77-F5E34C4A905C}"/>
    <dgm:cxn modelId="{0D8495AA-A37D-4CA9-930C-581594CFBD8D}" type="presOf" srcId="{FEFFA917-3B9F-46EA-9DC3-C31960B1EE95}" destId="{D33FB469-1B7B-44CF-ACB8-C7A81A76A195}" srcOrd="0" destOrd="0" presId="urn:microsoft.com/office/officeart/2009/layout/CircleArrowProcess"/>
    <dgm:cxn modelId="{B2DD0D7E-7110-482B-B2AE-4E4B5ED9928D}" srcId="{3D663FF2-D99F-4C2B-9C97-DD3224E11484}" destId="{7B79F354-DA6C-46FB-9D0B-21C98A7435E7}" srcOrd="1" destOrd="0" parTransId="{D094929F-EAF1-458F-9314-64C16DBDDE84}" sibTransId="{274860A3-8D41-4D91-9BED-8EB6719552B8}"/>
    <dgm:cxn modelId="{920B781E-9586-4C4E-91D8-A63ED8FD12CD}" type="presOf" srcId="{FA67E7CC-856F-41AB-9E6B-8CC4A66F3912}" destId="{94B2A6B9-1566-4408-9689-3F5D9686E8E1}" srcOrd="0" destOrd="1" presId="urn:microsoft.com/office/officeart/2009/layout/CircleArrowProcess"/>
    <dgm:cxn modelId="{E1A33BA9-52F4-44FD-942F-8F508FA46F1B}" type="presOf" srcId="{B203E989-6B9E-420F-88CE-FE767C1A801F}" destId="{C7476682-C8AD-47CF-A838-15A134108CDD}" srcOrd="0" destOrd="0" presId="urn:microsoft.com/office/officeart/2009/layout/CircleArrowProcess"/>
    <dgm:cxn modelId="{B05A8A6F-5B9C-44AC-82C8-5BAA59990E48}" type="presOf" srcId="{47B4A211-16B2-4535-8639-D3BE7B9E9D54}" destId="{44A220F5-6243-4E36-BF48-4E4555D2F0A2}" srcOrd="0" destOrd="1" presId="urn:microsoft.com/office/officeart/2009/layout/CircleArrowProcess"/>
    <dgm:cxn modelId="{250108B3-B184-41F1-948E-39852660852C}" srcId="{7274AE13-D3B9-49ED-835E-72E189ACDF2B}" destId="{FEFFA917-3B9F-46EA-9DC3-C31960B1EE95}" srcOrd="2" destOrd="0" parTransId="{16867E9E-F204-4E5E-9A6E-0F9B3215CCB4}" sibTransId="{8C74AC8E-C94B-4178-879D-113099CDFEF2}"/>
    <dgm:cxn modelId="{C22EBDBE-4BF1-4DB8-9099-4189F7A3D705}" type="presOf" srcId="{7274AE13-D3B9-49ED-835E-72E189ACDF2B}" destId="{16F7D9F0-4991-4185-ABFB-C938027790F5}" srcOrd="0" destOrd="0" presId="urn:microsoft.com/office/officeart/2009/layout/CircleArrowProcess"/>
    <dgm:cxn modelId="{E0887AAE-2370-4D74-B0D2-8E4E524759B0}" srcId="{7274AE13-D3B9-49ED-835E-72E189ACDF2B}" destId="{B203E989-6B9E-420F-88CE-FE767C1A801F}" srcOrd="0" destOrd="0" parTransId="{2BD1681F-4550-4FDF-A3A0-44300D6EAC12}" sibTransId="{753B70CA-2DFB-4CA6-BEB0-D1E0B7CBF42F}"/>
    <dgm:cxn modelId="{A46E4FFB-E7B1-45F6-9474-0DB72B2CD49F}" type="presOf" srcId="{CA893FD8-FB0F-45C4-A365-B715D7C79C64}" destId="{41EEF2DA-7DD0-46F3-9251-2E7F46A6C0A5}" srcOrd="0" destOrd="0" presId="urn:microsoft.com/office/officeart/2009/layout/CircleArrowProcess"/>
    <dgm:cxn modelId="{ED849AFC-F1E8-458C-A0ED-53E8FF5BDF3A}" type="presOf" srcId="{E7C0E118-5062-4C64-B80F-8A3A9658907C}" destId="{94B2A6B9-1566-4408-9689-3F5D9686E8E1}" srcOrd="0" destOrd="0" presId="urn:microsoft.com/office/officeart/2009/layout/CircleArrowProcess"/>
    <dgm:cxn modelId="{33EB0D3D-71AD-49E1-A67C-3FB41A63719A}" srcId="{3D663FF2-D99F-4C2B-9C97-DD3224E11484}" destId="{CA893FD8-FB0F-45C4-A365-B715D7C79C64}" srcOrd="0" destOrd="0" parTransId="{A80CBA8B-AC1E-4EA3-9DEC-BD91D7D25C95}" sibTransId="{01D33C49-F7E2-4EBA-8714-6F1CC6E312E0}"/>
    <dgm:cxn modelId="{9851E128-248B-471D-AAD9-A4374076B363}" srcId="{7274AE13-D3B9-49ED-835E-72E189ACDF2B}" destId="{3D663FF2-D99F-4C2B-9C97-DD3224E11484}" srcOrd="1" destOrd="0" parTransId="{B50E60C0-2E68-47C6-9FDF-FCEB8F3151FF}" sibTransId="{B0A972E1-07F0-4DCC-B661-1E7E090836C0}"/>
    <dgm:cxn modelId="{DC47858A-5A67-43DA-B19B-D637610149DA}" srcId="{B203E989-6B9E-420F-88CE-FE767C1A801F}" destId="{47B4A211-16B2-4535-8639-D3BE7B9E9D54}" srcOrd="1" destOrd="0" parTransId="{45DDF741-E6B7-44B4-8EAD-27CA3BAC46A1}" sibTransId="{7E684736-2A50-40B0-B827-CE20505C34A4}"/>
    <dgm:cxn modelId="{9D8C74AB-4143-48E6-AADE-21409E6B2B8A}" type="presOf" srcId="{5BDB8423-3021-4214-982C-E968AE7F284C}" destId="{44A220F5-6243-4E36-BF48-4E4555D2F0A2}" srcOrd="0" destOrd="2" presId="urn:microsoft.com/office/officeart/2009/layout/CircleArrowProcess"/>
    <dgm:cxn modelId="{E85FC4B2-4641-4AD8-9C47-49F3DFB6797A}" type="presOf" srcId="{6673D60D-C15D-41D8-B395-E4E84144E53C}" destId="{94B2A6B9-1566-4408-9689-3F5D9686E8E1}" srcOrd="0" destOrd="2" presId="urn:microsoft.com/office/officeart/2009/layout/CircleArrowProcess"/>
    <dgm:cxn modelId="{5C741BBA-ACD7-43F5-9688-AD0C02CCF7BD}" type="presOf" srcId="{7BDDACA7-F41C-4F9E-9B4D-161772586162}" destId="{44A220F5-6243-4E36-BF48-4E4555D2F0A2}" srcOrd="0" destOrd="0" presId="urn:microsoft.com/office/officeart/2009/layout/CircleArrowProcess"/>
    <dgm:cxn modelId="{6533226F-69F6-42BE-BEDE-CFD324E8D57A}" srcId="{FEFFA917-3B9F-46EA-9DC3-C31960B1EE95}" destId="{FA67E7CC-856F-41AB-9E6B-8CC4A66F3912}" srcOrd="1" destOrd="0" parTransId="{321B2FFC-4E17-44F8-9216-D5C75317CCAA}" sibTransId="{BEDD900F-FFEB-4239-A0E3-B138142AB2C2}"/>
    <dgm:cxn modelId="{02221442-5C2D-4044-B012-1869271C3728}" type="presOf" srcId="{7B79F354-DA6C-46FB-9D0B-21C98A7435E7}" destId="{41EEF2DA-7DD0-46F3-9251-2E7F46A6C0A5}" srcOrd="0" destOrd="1" presId="urn:microsoft.com/office/officeart/2009/layout/CircleArrowProcess"/>
    <dgm:cxn modelId="{4FA633F6-AA04-4BA9-B526-AE04BE65A3C9}" type="presParOf" srcId="{16F7D9F0-4991-4185-ABFB-C938027790F5}" destId="{F487430F-5005-4AFF-8D1E-D7BD0CCC4323}" srcOrd="0" destOrd="0" presId="urn:microsoft.com/office/officeart/2009/layout/CircleArrowProcess"/>
    <dgm:cxn modelId="{AB00AE5E-8EC7-45D2-9F5F-0C69F87E3A7B}" type="presParOf" srcId="{F487430F-5005-4AFF-8D1E-D7BD0CCC4323}" destId="{98A28C8C-D1DD-42A5-805C-36DF0C82958B}" srcOrd="0" destOrd="0" presId="urn:microsoft.com/office/officeart/2009/layout/CircleArrowProcess"/>
    <dgm:cxn modelId="{0B416599-58EF-46A3-98AE-2F05D032D313}" type="presParOf" srcId="{16F7D9F0-4991-4185-ABFB-C938027790F5}" destId="{44A220F5-6243-4E36-BF48-4E4555D2F0A2}" srcOrd="1" destOrd="0" presId="urn:microsoft.com/office/officeart/2009/layout/CircleArrowProcess"/>
    <dgm:cxn modelId="{723CCA0D-9FE2-4BE5-A4A2-8E69974951CE}" type="presParOf" srcId="{16F7D9F0-4991-4185-ABFB-C938027790F5}" destId="{C7476682-C8AD-47CF-A838-15A134108CDD}" srcOrd="2" destOrd="0" presId="urn:microsoft.com/office/officeart/2009/layout/CircleArrowProcess"/>
    <dgm:cxn modelId="{439C8346-6013-48CB-B6E5-BF1AE44F9A30}" type="presParOf" srcId="{16F7D9F0-4991-4185-ABFB-C938027790F5}" destId="{08B4D868-EF9D-4F73-86A9-8BC6211C93B8}" srcOrd="3" destOrd="0" presId="urn:microsoft.com/office/officeart/2009/layout/CircleArrowProcess"/>
    <dgm:cxn modelId="{EB5BF6A3-D369-49D2-B7F0-FD42774630F9}" type="presParOf" srcId="{08B4D868-EF9D-4F73-86A9-8BC6211C93B8}" destId="{0A44CDE9-A24B-42EB-9643-BDEA44B368D1}" srcOrd="0" destOrd="0" presId="urn:microsoft.com/office/officeart/2009/layout/CircleArrowProcess"/>
    <dgm:cxn modelId="{BAF65A25-151D-4FBE-904C-BDB9C0A6F95B}" type="presParOf" srcId="{16F7D9F0-4991-4185-ABFB-C938027790F5}" destId="{41EEF2DA-7DD0-46F3-9251-2E7F46A6C0A5}" srcOrd="4" destOrd="0" presId="urn:microsoft.com/office/officeart/2009/layout/CircleArrowProcess"/>
    <dgm:cxn modelId="{556B6FF3-8A9D-4F32-880E-0A1A88BA9E62}" type="presParOf" srcId="{16F7D9F0-4991-4185-ABFB-C938027790F5}" destId="{979CA3C8-66C6-4FE0-BFF3-43EBEB099762}" srcOrd="5" destOrd="0" presId="urn:microsoft.com/office/officeart/2009/layout/CircleArrowProcess"/>
    <dgm:cxn modelId="{C362E040-6875-4FD3-B863-59C3C36FD391}" type="presParOf" srcId="{16F7D9F0-4991-4185-ABFB-C938027790F5}" destId="{5742694C-50DA-49B0-A382-4D432B735373}" srcOrd="6" destOrd="0" presId="urn:microsoft.com/office/officeart/2009/layout/CircleArrowProcess"/>
    <dgm:cxn modelId="{14676B59-9504-4788-8A64-33A319D38D18}" type="presParOf" srcId="{5742694C-50DA-49B0-A382-4D432B735373}" destId="{699BB705-EADD-44B5-837C-83FA2FDEA2AA}" srcOrd="0" destOrd="0" presId="urn:microsoft.com/office/officeart/2009/layout/CircleArrowProcess"/>
    <dgm:cxn modelId="{C172E42C-CD17-4777-AE5F-6757C58535D7}" type="presParOf" srcId="{16F7D9F0-4991-4185-ABFB-C938027790F5}" destId="{94B2A6B9-1566-4408-9689-3F5D9686E8E1}" srcOrd="7" destOrd="0" presId="urn:microsoft.com/office/officeart/2009/layout/CircleArrowProcess"/>
    <dgm:cxn modelId="{5ED95658-19B4-428C-BFB1-03675CBF28AC}" type="presParOf" srcId="{16F7D9F0-4991-4185-ABFB-C938027790F5}" destId="{D33FB469-1B7B-44CF-ACB8-C7A81A76A195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11BED72-B1D6-4139-8F6F-55A88C5DD01B}" type="doc">
      <dgm:prSet loTypeId="urn:microsoft.com/office/officeart/2005/8/layout/lProcess1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7A1B9C9-C8B3-4DFF-B70A-ADF54D9A8FFA}">
      <dgm:prSet/>
      <dgm:spPr/>
      <dgm:t>
        <a:bodyPr/>
        <a:lstStyle/>
        <a:p>
          <a:r>
            <a:rPr lang="en-GB"/>
            <a:t>Rough Estimates</a:t>
          </a:r>
          <a:endParaRPr lang="en-GB"/>
        </a:p>
      </dgm:t>
    </dgm:pt>
    <dgm:pt modelId="{694FE4E2-E8C7-43B6-87D9-3BA27EE26329}" type="parTrans" cxnId="{AA5F0DF1-F6E1-4B57-BDC9-CDA546D50751}">
      <dgm:prSet/>
      <dgm:spPr/>
      <dgm:t>
        <a:bodyPr/>
        <a:lstStyle/>
        <a:p>
          <a:endParaRPr lang="en-US"/>
        </a:p>
      </dgm:t>
    </dgm:pt>
    <dgm:pt modelId="{3059FE17-DA31-4419-9F98-29DF8B12E7CF}" type="sibTrans" cxnId="{AA5F0DF1-F6E1-4B57-BDC9-CDA546D50751}">
      <dgm:prSet/>
      <dgm:spPr/>
      <dgm:t>
        <a:bodyPr/>
        <a:lstStyle/>
        <a:p>
          <a:endParaRPr lang="en-US"/>
        </a:p>
      </dgm:t>
    </dgm:pt>
    <dgm:pt modelId="{B0DA0DE1-D7F8-415D-81F9-A1CB40F6A8BE}">
      <dgm:prSet/>
      <dgm:spPr/>
      <dgm:t>
        <a:bodyPr/>
        <a:lstStyle/>
        <a:p>
          <a:r>
            <a:rPr lang="en-GB"/>
            <a:t>More than 400,000 Projects</a:t>
          </a:r>
          <a:endParaRPr lang="en-GB"/>
        </a:p>
      </dgm:t>
    </dgm:pt>
    <dgm:pt modelId="{ABE44FF5-6952-4EE8-A369-4E108028CD0A}" type="parTrans" cxnId="{333019DE-D3D0-43CF-AF9D-F3903CA64A2D}">
      <dgm:prSet/>
      <dgm:spPr/>
      <dgm:t>
        <a:bodyPr/>
        <a:lstStyle/>
        <a:p>
          <a:endParaRPr lang="en-US"/>
        </a:p>
      </dgm:t>
    </dgm:pt>
    <dgm:pt modelId="{0756F0A8-1663-409D-9783-A90686EB43C6}" type="sibTrans" cxnId="{333019DE-D3D0-43CF-AF9D-F3903CA64A2D}">
      <dgm:prSet/>
      <dgm:spPr/>
      <dgm:t>
        <a:bodyPr/>
        <a:lstStyle/>
        <a:p>
          <a:endParaRPr lang="en-US"/>
        </a:p>
      </dgm:t>
    </dgm:pt>
    <dgm:pt modelId="{C6A7BF05-7D54-4B94-ADE9-3D374B8D1B96}">
      <dgm:prSet/>
      <dgm:spPr/>
      <dgm:t>
        <a:bodyPr/>
        <a:lstStyle/>
        <a:p>
          <a:r>
            <a:rPr lang="en-GB"/>
            <a:t>More than 2,500,000 Sets of Tasks</a:t>
          </a:r>
          <a:endParaRPr lang="en-GB"/>
        </a:p>
      </dgm:t>
    </dgm:pt>
    <dgm:pt modelId="{5ACFBC56-7768-43CB-AD72-DD7D909AFEF6}" type="parTrans" cxnId="{F05415DA-23EB-4E83-B6DA-EE7445AD5464}">
      <dgm:prSet/>
      <dgm:spPr/>
      <dgm:t>
        <a:bodyPr/>
        <a:lstStyle/>
        <a:p>
          <a:endParaRPr lang="en-US"/>
        </a:p>
      </dgm:t>
    </dgm:pt>
    <dgm:pt modelId="{548B8F98-78B4-4A21-9ADB-97FECDF954E5}" type="sibTrans" cxnId="{F05415DA-23EB-4E83-B6DA-EE7445AD5464}">
      <dgm:prSet/>
      <dgm:spPr/>
      <dgm:t>
        <a:bodyPr/>
        <a:lstStyle/>
        <a:p>
          <a:endParaRPr lang="en-US"/>
        </a:p>
      </dgm:t>
    </dgm:pt>
    <dgm:pt modelId="{191AA5D6-CD46-46B5-B90D-C5FA98B7B419}">
      <dgm:prSet/>
      <dgm:spPr/>
      <dgm:t>
        <a:bodyPr/>
        <a:lstStyle/>
        <a:p>
          <a:r>
            <a:rPr lang="en-GB"/>
            <a:t>More than 3,000 Distinct Sets of Tasks</a:t>
          </a:r>
          <a:endParaRPr lang="en-GB"/>
        </a:p>
      </dgm:t>
    </dgm:pt>
    <dgm:pt modelId="{AEF112AA-34AF-4305-839C-5A25F71A626A}" type="parTrans" cxnId="{F65FB8A8-A0F8-4800-90A7-803361B9E86E}">
      <dgm:prSet/>
      <dgm:spPr/>
      <dgm:t>
        <a:bodyPr/>
        <a:lstStyle/>
        <a:p>
          <a:endParaRPr lang="en-US"/>
        </a:p>
      </dgm:t>
    </dgm:pt>
    <dgm:pt modelId="{23B1F360-8C7B-42B0-812C-B47DB1093155}" type="sibTrans" cxnId="{F65FB8A8-A0F8-4800-90A7-803361B9E86E}">
      <dgm:prSet/>
      <dgm:spPr/>
      <dgm:t>
        <a:bodyPr/>
        <a:lstStyle/>
        <a:p>
          <a:endParaRPr lang="en-US"/>
        </a:p>
      </dgm:t>
    </dgm:pt>
    <dgm:pt modelId="{015155D6-37B9-47FA-B836-2A74C942DC16}">
      <dgm:prSet/>
      <dgm:spPr/>
      <dgm:t>
        <a:bodyPr/>
        <a:lstStyle/>
        <a:p>
          <a:r>
            <a:rPr lang="en-GB"/>
            <a:t>More than 17,000,000 Items</a:t>
          </a:r>
          <a:endParaRPr lang="en-GB"/>
        </a:p>
      </dgm:t>
    </dgm:pt>
    <dgm:pt modelId="{7B34EB6A-435E-46DD-A6B9-C5F09158BC96}" type="parTrans" cxnId="{F32C7195-88FD-4FEF-994D-05709143FA8F}">
      <dgm:prSet/>
      <dgm:spPr/>
      <dgm:t>
        <a:bodyPr/>
        <a:lstStyle/>
        <a:p>
          <a:endParaRPr lang="en-US"/>
        </a:p>
      </dgm:t>
    </dgm:pt>
    <dgm:pt modelId="{BF270207-0D09-4F15-9652-9BD441254277}" type="sibTrans" cxnId="{F32C7195-88FD-4FEF-994D-05709143FA8F}">
      <dgm:prSet/>
      <dgm:spPr/>
      <dgm:t>
        <a:bodyPr/>
        <a:lstStyle/>
        <a:p>
          <a:endParaRPr lang="en-US"/>
        </a:p>
      </dgm:t>
    </dgm:pt>
    <dgm:pt modelId="{1F5E2431-06DD-4B76-8DC0-1214CF4A16F0}">
      <dgm:prSet/>
      <dgm:spPr/>
      <dgm:t>
        <a:bodyPr/>
        <a:lstStyle/>
        <a:p>
          <a:r>
            <a:rPr lang="en-GB" dirty="0"/>
            <a:t>More than 3,500 Distinct Items</a:t>
          </a:r>
        </a:p>
      </dgm:t>
    </dgm:pt>
    <dgm:pt modelId="{0AAEAD3D-0C15-4B59-A4B8-2608402ACB5F}" type="parTrans" cxnId="{BD26620A-BA05-4E85-A9A8-9D960BF5CA66}">
      <dgm:prSet/>
      <dgm:spPr/>
      <dgm:t>
        <a:bodyPr/>
        <a:lstStyle/>
        <a:p>
          <a:endParaRPr lang="en-US"/>
        </a:p>
      </dgm:t>
    </dgm:pt>
    <dgm:pt modelId="{7B441E76-F0D6-4042-BC9D-955340553712}" type="sibTrans" cxnId="{BD26620A-BA05-4E85-A9A8-9D960BF5CA66}">
      <dgm:prSet/>
      <dgm:spPr/>
      <dgm:t>
        <a:bodyPr/>
        <a:lstStyle/>
        <a:p>
          <a:endParaRPr lang="en-US"/>
        </a:p>
      </dgm:t>
    </dgm:pt>
    <dgm:pt modelId="{F770507D-BAD9-4894-9B91-0F79D83AE5AF}">
      <dgm:prSet/>
      <dgm:spPr/>
      <dgm:t>
        <a:bodyPr/>
        <a:lstStyle/>
        <a:p>
          <a:r>
            <a:rPr lang="en-GB"/>
            <a:t>Data</a:t>
          </a:r>
          <a:endParaRPr lang="en-GB"/>
        </a:p>
      </dgm:t>
    </dgm:pt>
    <dgm:pt modelId="{6F191BD1-C823-4B2D-9EBB-950C14E78C48}" type="parTrans" cxnId="{93304A60-97A2-46F7-A080-210E001DA552}">
      <dgm:prSet/>
      <dgm:spPr/>
      <dgm:t>
        <a:bodyPr/>
        <a:lstStyle/>
        <a:p>
          <a:endParaRPr lang="en-US"/>
        </a:p>
      </dgm:t>
    </dgm:pt>
    <dgm:pt modelId="{31F03F4F-5413-4213-ABA0-DF399D54F85C}" type="sibTrans" cxnId="{93304A60-97A2-46F7-A080-210E001DA552}">
      <dgm:prSet/>
      <dgm:spPr/>
      <dgm:t>
        <a:bodyPr/>
        <a:lstStyle/>
        <a:p>
          <a:endParaRPr lang="en-US"/>
        </a:p>
      </dgm:t>
    </dgm:pt>
    <dgm:pt modelId="{42AE68FF-0A79-4320-B4A2-B040570AB845}">
      <dgm:prSet/>
      <dgm:spPr/>
      <dgm:t>
        <a:bodyPr/>
        <a:lstStyle/>
        <a:p>
          <a:r>
            <a:rPr lang="en-GB" dirty="0"/>
            <a:t>Organised for the company’s convenience</a:t>
          </a:r>
        </a:p>
      </dgm:t>
    </dgm:pt>
    <dgm:pt modelId="{6217238A-D5D1-4EBF-B6E7-1BE36A7E1654}" type="parTrans" cxnId="{0546A32A-7519-4267-A4FF-1C28B1E2BF70}">
      <dgm:prSet/>
      <dgm:spPr/>
      <dgm:t>
        <a:bodyPr/>
        <a:lstStyle/>
        <a:p>
          <a:endParaRPr lang="en-US"/>
        </a:p>
      </dgm:t>
    </dgm:pt>
    <dgm:pt modelId="{E541D0E5-C0B3-4535-B222-D4C5916326D0}" type="sibTrans" cxnId="{0546A32A-7519-4267-A4FF-1C28B1E2BF70}">
      <dgm:prSet/>
      <dgm:spPr/>
      <dgm:t>
        <a:bodyPr/>
        <a:lstStyle/>
        <a:p>
          <a:endParaRPr lang="en-US"/>
        </a:p>
      </dgm:t>
    </dgm:pt>
    <dgm:pt modelId="{23009BDC-5F1C-4640-B821-33B1E2D8BF6A}">
      <dgm:prSet/>
      <dgm:spPr/>
      <dgm:t>
        <a:bodyPr/>
        <a:lstStyle/>
        <a:p>
          <a:r>
            <a:rPr lang="en-GB" dirty="0"/>
            <a:t>Many different Aspects/Types</a:t>
          </a:r>
        </a:p>
      </dgm:t>
    </dgm:pt>
    <dgm:pt modelId="{B57D21EB-A8B1-432B-9C43-C200BB7E2931}" type="parTrans" cxnId="{838C97F8-ECA9-4DCB-8E21-5792F60002F1}">
      <dgm:prSet/>
      <dgm:spPr/>
      <dgm:t>
        <a:bodyPr/>
        <a:lstStyle/>
        <a:p>
          <a:endParaRPr lang="en-US"/>
        </a:p>
      </dgm:t>
    </dgm:pt>
    <dgm:pt modelId="{519B5E8F-0AE8-4E11-9136-BCD0E1D1031A}" type="sibTrans" cxnId="{838C97F8-ECA9-4DCB-8E21-5792F60002F1}">
      <dgm:prSet/>
      <dgm:spPr/>
      <dgm:t>
        <a:bodyPr/>
        <a:lstStyle/>
        <a:p>
          <a:endParaRPr lang="en-US"/>
        </a:p>
      </dgm:t>
    </dgm:pt>
    <dgm:pt modelId="{AF2DD0E6-BFCB-45A8-A008-B8F47CFC210D}">
      <dgm:prSet/>
      <dgm:spPr/>
      <dgm:t>
        <a:bodyPr/>
        <a:lstStyle/>
        <a:p>
          <a:r>
            <a:rPr lang="en-GB" dirty="0"/>
            <a:t>Noise, Erroneous/Invalid Entries</a:t>
          </a:r>
        </a:p>
      </dgm:t>
    </dgm:pt>
    <dgm:pt modelId="{4E72264F-D9D5-47E9-9A66-6F9C42FA35B0}" type="parTrans" cxnId="{02803851-3CBD-40E8-9A6A-764584DCDA47}">
      <dgm:prSet/>
      <dgm:spPr/>
      <dgm:t>
        <a:bodyPr/>
        <a:lstStyle/>
        <a:p>
          <a:endParaRPr lang="en-US"/>
        </a:p>
      </dgm:t>
    </dgm:pt>
    <dgm:pt modelId="{A620E802-4959-420F-8491-3E5390BD9150}" type="sibTrans" cxnId="{02803851-3CBD-40E8-9A6A-764584DCDA47}">
      <dgm:prSet/>
      <dgm:spPr/>
      <dgm:t>
        <a:bodyPr/>
        <a:lstStyle/>
        <a:p>
          <a:endParaRPr lang="en-US"/>
        </a:p>
      </dgm:t>
    </dgm:pt>
    <dgm:pt modelId="{FB6126CB-2CBC-4045-A982-AA3EBC20FF6F}">
      <dgm:prSet/>
      <dgm:spPr/>
      <dgm:t>
        <a:bodyPr/>
        <a:lstStyle/>
        <a:p>
          <a:r>
            <a:rPr lang="en-GB"/>
            <a:t>Company-Data Quirks</a:t>
          </a:r>
          <a:endParaRPr lang="en-GB"/>
        </a:p>
      </dgm:t>
    </dgm:pt>
    <dgm:pt modelId="{514F62C2-442F-468C-8E5A-5560D6622705}" type="parTrans" cxnId="{C9547BAC-FC11-4BB6-84F5-83B92911DCFD}">
      <dgm:prSet/>
      <dgm:spPr/>
      <dgm:t>
        <a:bodyPr/>
        <a:lstStyle/>
        <a:p>
          <a:endParaRPr lang="en-US"/>
        </a:p>
      </dgm:t>
    </dgm:pt>
    <dgm:pt modelId="{C64593B2-978F-455E-81D1-7F2A6C280692}" type="sibTrans" cxnId="{C9547BAC-FC11-4BB6-84F5-83B92911DCFD}">
      <dgm:prSet/>
      <dgm:spPr/>
      <dgm:t>
        <a:bodyPr/>
        <a:lstStyle/>
        <a:p>
          <a:endParaRPr lang="en-US"/>
        </a:p>
      </dgm:t>
    </dgm:pt>
    <dgm:pt modelId="{E1234C57-0D30-4636-B2E3-B9378949747B}">
      <dgm:prSet/>
      <dgm:spPr/>
      <dgm:t>
        <a:bodyPr/>
        <a:lstStyle/>
        <a:p>
          <a:r>
            <a:rPr lang="en-GB"/>
            <a:t>Abstraction Levels</a:t>
          </a:r>
          <a:endParaRPr lang="en-GB"/>
        </a:p>
      </dgm:t>
    </dgm:pt>
    <dgm:pt modelId="{E173FD6A-5CA1-49A2-A8A9-EE38C9B65300}" type="parTrans" cxnId="{99921D07-78A6-42DC-87D6-1CED143356DC}">
      <dgm:prSet/>
      <dgm:spPr/>
      <dgm:t>
        <a:bodyPr/>
        <a:lstStyle/>
        <a:p>
          <a:endParaRPr lang="en-US"/>
        </a:p>
      </dgm:t>
    </dgm:pt>
    <dgm:pt modelId="{D3C430A2-EF41-4208-9856-A1247BB118C1}" type="sibTrans" cxnId="{99921D07-78A6-42DC-87D6-1CED143356DC}">
      <dgm:prSet/>
      <dgm:spPr/>
      <dgm:t>
        <a:bodyPr/>
        <a:lstStyle/>
        <a:p>
          <a:endParaRPr lang="en-US"/>
        </a:p>
      </dgm:t>
    </dgm:pt>
    <dgm:pt modelId="{5EAB5B30-6926-4576-90D3-846F18E63B64}" type="pres">
      <dgm:prSet presAssocID="{F11BED72-B1D6-4139-8F6F-55A88C5DD01B}" presName="Name0" presStyleCnt="0">
        <dgm:presLayoutVars>
          <dgm:dir/>
          <dgm:animLvl val="lvl"/>
          <dgm:resizeHandles val="exact"/>
        </dgm:presLayoutVars>
      </dgm:prSet>
      <dgm:spPr/>
    </dgm:pt>
    <dgm:pt modelId="{EE3AEEAD-56DF-4162-99B0-A4051E9C354B}" type="pres">
      <dgm:prSet presAssocID="{A7A1B9C9-C8B3-4DFF-B70A-ADF54D9A8FFA}" presName="vertFlow" presStyleCnt="0"/>
      <dgm:spPr/>
    </dgm:pt>
    <dgm:pt modelId="{3A025BF5-E69F-49E7-AAD0-0D2464E21B61}" type="pres">
      <dgm:prSet presAssocID="{A7A1B9C9-C8B3-4DFF-B70A-ADF54D9A8FFA}" presName="header" presStyleLbl="node1" presStyleIdx="0" presStyleCnt="2"/>
      <dgm:spPr/>
    </dgm:pt>
    <dgm:pt modelId="{C204FD5E-AE16-4B6D-ABD3-35B4BB25F36E}" type="pres">
      <dgm:prSet presAssocID="{ABE44FF5-6952-4EE8-A369-4E108028CD0A}" presName="parTrans" presStyleLbl="sibTrans2D1" presStyleIdx="0" presStyleCnt="10"/>
      <dgm:spPr/>
    </dgm:pt>
    <dgm:pt modelId="{2B2C0F96-3F79-4CD7-93DA-2922DE82F524}" type="pres">
      <dgm:prSet presAssocID="{B0DA0DE1-D7F8-415D-81F9-A1CB40F6A8BE}" presName="child" presStyleLbl="alignAccFollowNode1" presStyleIdx="0" presStyleCnt="10">
        <dgm:presLayoutVars>
          <dgm:chMax val="0"/>
          <dgm:bulletEnabled val="1"/>
        </dgm:presLayoutVars>
      </dgm:prSet>
      <dgm:spPr/>
    </dgm:pt>
    <dgm:pt modelId="{DE69B9BA-4519-4DA1-8E90-ECCC46889234}" type="pres">
      <dgm:prSet presAssocID="{0756F0A8-1663-409D-9783-A90686EB43C6}" presName="sibTrans" presStyleLbl="sibTrans2D1" presStyleIdx="1" presStyleCnt="10"/>
      <dgm:spPr/>
    </dgm:pt>
    <dgm:pt modelId="{9EB80021-3F13-4C0C-92D3-4527300AF67A}" type="pres">
      <dgm:prSet presAssocID="{C6A7BF05-7D54-4B94-ADE9-3D374B8D1B96}" presName="child" presStyleLbl="alignAccFollowNode1" presStyleIdx="1" presStyleCnt="10">
        <dgm:presLayoutVars>
          <dgm:chMax val="0"/>
          <dgm:bulletEnabled val="1"/>
        </dgm:presLayoutVars>
      </dgm:prSet>
      <dgm:spPr/>
    </dgm:pt>
    <dgm:pt modelId="{F35E8F79-DB90-44AA-AAAE-45EDAC0CD8CE}" type="pres">
      <dgm:prSet presAssocID="{548B8F98-78B4-4A21-9ADB-97FECDF954E5}" presName="sibTrans" presStyleLbl="sibTrans2D1" presStyleIdx="2" presStyleCnt="10"/>
      <dgm:spPr/>
    </dgm:pt>
    <dgm:pt modelId="{0DE0B116-0B4B-4018-87AF-9ADB0BC4C089}" type="pres">
      <dgm:prSet presAssocID="{191AA5D6-CD46-46B5-B90D-C5FA98B7B419}" presName="child" presStyleLbl="alignAccFollowNode1" presStyleIdx="2" presStyleCnt="10">
        <dgm:presLayoutVars>
          <dgm:chMax val="0"/>
          <dgm:bulletEnabled val="1"/>
        </dgm:presLayoutVars>
      </dgm:prSet>
      <dgm:spPr/>
    </dgm:pt>
    <dgm:pt modelId="{A9803228-FE28-4D21-A60A-C6302AE24F7A}" type="pres">
      <dgm:prSet presAssocID="{23B1F360-8C7B-42B0-812C-B47DB1093155}" presName="sibTrans" presStyleLbl="sibTrans2D1" presStyleIdx="3" presStyleCnt="10"/>
      <dgm:spPr/>
    </dgm:pt>
    <dgm:pt modelId="{1D69D39A-284D-4428-B795-8D776D795367}" type="pres">
      <dgm:prSet presAssocID="{015155D6-37B9-47FA-B836-2A74C942DC16}" presName="child" presStyleLbl="alignAccFollowNode1" presStyleIdx="3" presStyleCnt="10">
        <dgm:presLayoutVars>
          <dgm:chMax val="0"/>
          <dgm:bulletEnabled val="1"/>
        </dgm:presLayoutVars>
      </dgm:prSet>
      <dgm:spPr/>
    </dgm:pt>
    <dgm:pt modelId="{C18938C8-1E5F-4552-B0CF-C99A1F0B4088}" type="pres">
      <dgm:prSet presAssocID="{BF270207-0D09-4F15-9652-9BD441254277}" presName="sibTrans" presStyleLbl="sibTrans2D1" presStyleIdx="4" presStyleCnt="10"/>
      <dgm:spPr/>
    </dgm:pt>
    <dgm:pt modelId="{1F4A6B64-3AB2-4430-9379-BBBB811C4B0C}" type="pres">
      <dgm:prSet presAssocID="{1F5E2431-06DD-4B76-8DC0-1214CF4A16F0}" presName="child" presStyleLbl="alignAccFollowNode1" presStyleIdx="4" presStyleCnt="10">
        <dgm:presLayoutVars>
          <dgm:chMax val="0"/>
          <dgm:bulletEnabled val="1"/>
        </dgm:presLayoutVars>
      </dgm:prSet>
      <dgm:spPr/>
    </dgm:pt>
    <dgm:pt modelId="{928E3E6D-EA2D-449D-A7D6-1335F05F5011}" type="pres">
      <dgm:prSet presAssocID="{A7A1B9C9-C8B3-4DFF-B70A-ADF54D9A8FFA}" presName="hSp" presStyleCnt="0"/>
      <dgm:spPr/>
    </dgm:pt>
    <dgm:pt modelId="{BA346886-9325-4295-ADBE-53DA166F1FD5}" type="pres">
      <dgm:prSet presAssocID="{F770507D-BAD9-4894-9B91-0F79D83AE5AF}" presName="vertFlow" presStyleCnt="0"/>
      <dgm:spPr/>
    </dgm:pt>
    <dgm:pt modelId="{94F8F914-E763-4DF3-A11D-DBC68698A343}" type="pres">
      <dgm:prSet presAssocID="{F770507D-BAD9-4894-9B91-0F79D83AE5AF}" presName="header" presStyleLbl="node1" presStyleIdx="1" presStyleCnt="2"/>
      <dgm:spPr/>
    </dgm:pt>
    <dgm:pt modelId="{E81C77A2-3AFA-4534-A281-21FC49478D90}" type="pres">
      <dgm:prSet presAssocID="{6217238A-D5D1-4EBF-B6E7-1BE36A7E1654}" presName="parTrans" presStyleLbl="sibTrans2D1" presStyleIdx="5" presStyleCnt="10"/>
      <dgm:spPr/>
    </dgm:pt>
    <dgm:pt modelId="{2DA492E6-D8F1-431B-8F18-BEB9A24C8F24}" type="pres">
      <dgm:prSet presAssocID="{42AE68FF-0A79-4320-B4A2-B040570AB845}" presName="child" presStyleLbl="alignAccFollowNode1" presStyleIdx="5" presStyleCnt="10">
        <dgm:presLayoutVars>
          <dgm:chMax val="0"/>
          <dgm:bulletEnabled val="1"/>
        </dgm:presLayoutVars>
      </dgm:prSet>
      <dgm:spPr/>
    </dgm:pt>
    <dgm:pt modelId="{29288455-8871-4BB3-9020-AF528FF7E7C1}" type="pres">
      <dgm:prSet presAssocID="{E541D0E5-C0B3-4535-B222-D4C5916326D0}" presName="sibTrans" presStyleLbl="sibTrans2D1" presStyleIdx="6" presStyleCnt="10"/>
      <dgm:spPr/>
    </dgm:pt>
    <dgm:pt modelId="{94C81136-2A1C-433F-A1A7-B4ABEEF3784D}" type="pres">
      <dgm:prSet presAssocID="{23009BDC-5F1C-4640-B821-33B1E2D8BF6A}" presName="child" presStyleLbl="alignAccFollowNode1" presStyleIdx="6" presStyleCnt="10">
        <dgm:presLayoutVars>
          <dgm:chMax val="0"/>
          <dgm:bulletEnabled val="1"/>
        </dgm:presLayoutVars>
      </dgm:prSet>
      <dgm:spPr/>
    </dgm:pt>
    <dgm:pt modelId="{05192FA6-09F3-43B6-889B-97835369D40F}" type="pres">
      <dgm:prSet presAssocID="{519B5E8F-0AE8-4E11-9136-BCD0E1D1031A}" presName="sibTrans" presStyleLbl="sibTrans2D1" presStyleIdx="7" presStyleCnt="10"/>
      <dgm:spPr/>
    </dgm:pt>
    <dgm:pt modelId="{EF1432D7-040C-4FC8-A589-7240D413091E}" type="pres">
      <dgm:prSet presAssocID="{AF2DD0E6-BFCB-45A8-A008-B8F47CFC210D}" presName="child" presStyleLbl="alignAccFollowNode1" presStyleIdx="7" presStyleCnt="10">
        <dgm:presLayoutVars>
          <dgm:chMax val="0"/>
          <dgm:bulletEnabled val="1"/>
        </dgm:presLayoutVars>
      </dgm:prSet>
      <dgm:spPr/>
    </dgm:pt>
    <dgm:pt modelId="{FBBB86CD-78DD-4AAB-823F-79EB4EF84C62}" type="pres">
      <dgm:prSet presAssocID="{A620E802-4959-420F-8491-3E5390BD9150}" presName="sibTrans" presStyleLbl="sibTrans2D1" presStyleIdx="8" presStyleCnt="10"/>
      <dgm:spPr/>
    </dgm:pt>
    <dgm:pt modelId="{8F577FED-4722-4A97-9EBC-B773F2C9ED31}" type="pres">
      <dgm:prSet presAssocID="{FB6126CB-2CBC-4045-A982-AA3EBC20FF6F}" presName="child" presStyleLbl="alignAccFollowNode1" presStyleIdx="8" presStyleCnt="10">
        <dgm:presLayoutVars>
          <dgm:chMax val="0"/>
          <dgm:bulletEnabled val="1"/>
        </dgm:presLayoutVars>
      </dgm:prSet>
      <dgm:spPr/>
    </dgm:pt>
    <dgm:pt modelId="{C5BB008F-1309-429B-B1E2-292366A263FC}" type="pres">
      <dgm:prSet presAssocID="{C64593B2-978F-455E-81D1-7F2A6C280692}" presName="sibTrans" presStyleLbl="sibTrans2D1" presStyleIdx="9" presStyleCnt="10"/>
      <dgm:spPr/>
    </dgm:pt>
    <dgm:pt modelId="{FECE9080-92EC-462F-B8CA-061DF89AD8E6}" type="pres">
      <dgm:prSet presAssocID="{E1234C57-0D30-4636-B2E3-B9378949747B}" presName="child" presStyleLbl="alignAccFollowNode1" presStyleIdx="9" presStyleCnt="10">
        <dgm:presLayoutVars>
          <dgm:chMax val="0"/>
          <dgm:bulletEnabled val="1"/>
        </dgm:presLayoutVars>
      </dgm:prSet>
      <dgm:spPr/>
    </dgm:pt>
  </dgm:ptLst>
  <dgm:cxnLst>
    <dgm:cxn modelId="{6EAD2E47-5A47-44E0-BF9E-63416AA987E5}" type="presOf" srcId="{E1234C57-0D30-4636-B2E3-B9378949747B}" destId="{FECE9080-92EC-462F-B8CA-061DF89AD8E6}" srcOrd="0" destOrd="0" presId="urn:microsoft.com/office/officeart/2005/8/layout/lProcess1"/>
    <dgm:cxn modelId="{E4448932-BAD1-4C4D-90C3-B88EE045CF45}" type="presOf" srcId="{C6A7BF05-7D54-4B94-ADE9-3D374B8D1B96}" destId="{9EB80021-3F13-4C0C-92D3-4527300AF67A}" srcOrd="0" destOrd="0" presId="urn:microsoft.com/office/officeart/2005/8/layout/lProcess1"/>
    <dgm:cxn modelId="{F32C7195-88FD-4FEF-994D-05709143FA8F}" srcId="{A7A1B9C9-C8B3-4DFF-B70A-ADF54D9A8FFA}" destId="{015155D6-37B9-47FA-B836-2A74C942DC16}" srcOrd="3" destOrd="0" parTransId="{7B34EB6A-435E-46DD-A6B9-C5F09158BC96}" sibTransId="{BF270207-0D09-4F15-9652-9BD441254277}"/>
    <dgm:cxn modelId="{010EF39F-82D4-42D9-B92C-8B69FBC187C6}" type="presOf" srcId="{E541D0E5-C0B3-4535-B222-D4C5916326D0}" destId="{29288455-8871-4BB3-9020-AF528FF7E7C1}" srcOrd="0" destOrd="0" presId="urn:microsoft.com/office/officeart/2005/8/layout/lProcess1"/>
    <dgm:cxn modelId="{8F23BA87-C179-4683-BDDF-122A59A9DE94}" type="presOf" srcId="{C64593B2-978F-455E-81D1-7F2A6C280692}" destId="{C5BB008F-1309-429B-B1E2-292366A263FC}" srcOrd="0" destOrd="0" presId="urn:microsoft.com/office/officeart/2005/8/layout/lProcess1"/>
    <dgm:cxn modelId="{2E6C5E55-D759-488A-8975-AC0C5F0E3868}" type="presOf" srcId="{191AA5D6-CD46-46B5-B90D-C5FA98B7B419}" destId="{0DE0B116-0B4B-4018-87AF-9ADB0BC4C089}" srcOrd="0" destOrd="0" presId="urn:microsoft.com/office/officeart/2005/8/layout/lProcess1"/>
    <dgm:cxn modelId="{A447A594-4795-4CD6-AA18-B90F04108CC5}" type="presOf" srcId="{548B8F98-78B4-4A21-9ADB-97FECDF954E5}" destId="{F35E8F79-DB90-44AA-AAAE-45EDAC0CD8CE}" srcOrd="0" destOrd="0" presId="urn:microsoft.com/office/officeart/2005/8/layout/lProcess1"/>
    <dgm:cxn modelId="{F65FB8A8-A0F8-4800-90A7-803361B9E86E}" srcId="{A7A1B9C9-C8B3-4DFF-B70A-ADF54D9A8FFA}" destId="{191AA5D6-CD46-46B5-B90D-C5FA98B7B419}" srcOrd="2" destOrd="0" parTransId="{AEF112AA-34AF-4305-839C-5A25F71A626A}" sibTransId="{23B1F360-8C7B-42B0-812C-B47DB1093155}"/>
    <dgm:cxn modelId="{ED21ABA3-B8B5-4566-A635-FEBD3ED95141}" type="presOf" srcId="{ABE44FF5-6952-4EE8-A369-4E108028CD0A}" destId="{C204FD5E-AE16-4B6D-ABD3-35B4BB25F36E}" srcOrd="0" destOrd="0" presId="urn:microsoft.com/office/officeart/2005/8/layout/lProcess1"/>
    <dgm:cxn modelId="{BD873F0B-30F0-45DC-8A08-CADCEFC73D6B}" type="presOf" srcId="{519B5E8F-0AE8-4E11-9136-BCD0E1D1031A}" destId="{05192FA6-09F3-43B6-889B-97835369D40F}" srcOrd="0" destOrd="0" presId="urn:microsoft.com/office/officeart/2005/8/layout/lProcess1"/>
    <dgm:cxn modelId="{333019DE-D3D0-43CF-AF9D-F3903CA64A2D}" srcId="{A7A1B9C9-C8B3-4DFF-B70A-ADF54D9A8FFA}" destId="{B0DA0DE1-D7F8-415D-81F9-A1CB40F6A8BE}" srcOrd="0" destOrd="0" parTransId="{ABE44FF5-6952-4EE8-A369-4E108028CD0A}" sibTransId="{0756F0A8-1663-409D-9783-A90686EB43C6}"/>
    <dgm:cxn modelId="{10EA5E6F-5662-4D26-964C-520D8548E041}" type="presOf" srcId="{AF2DD0E6-BFCB-45A8-A008-B8F47CFC210D}" destId="{EF1432D7-040C-4FC8-A589-7240D413091E}" srcOrd="0" destOrd="0" presId="urn:microsoft.com/office/officeart/2005/8/layout/lProcess1"/>
    <dgm:cxn modelId="{0BD1B0DD-5A33-4B21-AA69-26C44F8EAE23}" type="presOf" srcId="{F770507D-BAD9-4894-9B91-0F79D83AE5AF}" destId="{94F8F914-E763-4DF3-A11D-DBC68698A343}" srcOrd="0" destOrd="0" presId="urn:microsoft.com/office/officeart/2005/8/layout/lProcess1"/>
    <dgm:cxn modelId="{99921D07-78A6-42DC-87D6-1CED143356DC}" srcId="{F770507D-BAD9-4894-9B91-0F79D83AE5AF}" destId="{E1234C57-0D30-4636-B2E3-B9378949747B}" srcOrd="4" destOrd="0" parTransId="{E173FD6A-5CA1-49A2-A8A9-EE38C9B65300}" sibTransId="{D3C430A2-EF41-4208-9856-A1247BB118C1}"/>
    <dgm:cxn modelId="{64511D31-4653-4248-826F-DD8E922A3CC8}" type="presOf" srcId="{F11BED72-B1D6-4139-8F6F-55A88C5DD01B}" destId="{5EAB5B30-6926-4576-90D3-846F18E63B64}" srcOrd="0" destOrd="0" presId="urn:microsoft.com/office/officeart/2005/8/layout/lProcess1"/>
    <dgm:cxn modelId="{C9547BAC-FC11-4BB6-84F5-83B92911DCFD}" srcId="{F770507D-BAD9-4894-9B91-0F79D83AE5AF}" destId="{FB6126CB-2CBC-4045-A982-AA3EBC20FF6F}" srcOrd="3" destOrd="0" parTransId="{514F62C2-442F-468C-8E5A-5560D6622705}" sibTransId="{C64593B2-978F-455E-81D1-7F2A6C280692}"/>
    <dgm:cxn modelId="{DD891620-5D73-48CF-889B-B2D94D60A337}" type="presOf" srcId="{A620E802-4959-420F-8491-3E5390BD9150}" destId="{FBBB86CD-78DD-4AAB-823F-79EB4EF84C62}" srcOrd="0" destOrd="0" presId="urn:microsoft.com/office/officeart/2005/8/layout/lProcess1"/>
    <dgm:cxn modelId="{3BD18F99-EED5-4E48-9B5C-2CCE2B5E3A45}" type="presOf" srcId="{0756F0A8-1663-409D-9783-A90686EB43C6}" destId="{DE69B9BA-4519-4DA1-8E90-ECCC46889234}" srcOrd="0" destOrd="0" presId="urn:microsoft.com/office/officeart/2005/8/layout/lProcess1"/>
    <dgm:cxn modelId="{AA5F0DF1-F6E1-4B57-BDC9-CDA546D50751}" srcId="{F11BED72-B1D6-4139-8F6F-55A88C5DD01B}" destId="{A7A1B9C9-C8B3-4DFF-B70A-ADF54D9A8FFA}" srcOrd="0" destOrd="0" parTransId="{694FE4E2-E8C7-43B6-87D9-3BA27EE26329}" sibTransId="{3059FE17-DA31-4419-9F98-29DF8B12E7CF}"/>
    <dgm:cxn modelId="{F9EACE31-F185-4053-BED7-1E9CED9098DC}" type="presOf" srcId="{6217238A-D5D1-4EBF-B6E7-1BE36A7E1654}" destId="{E81C77A2-3AFA-4534-A281-21FC49478D90}" srcOrd="0" destOrd="0" presId="urn:microsoft.com/office/officeart/2005/8/layout/lProcess1"/>
    <dgm:cxn modelId="{0546A32A-7519-4267-A4FF-1C28B1E2BF70}" srcId="{F770507D-BAD9-4894-9B91-0F79D83AE5AF}" destId="{42AE68FF-0A79-4320-B4A2-B040570AB845}" srcOrd="0" destOrd="0" parTransId="{6217238A-D5D1-4EBF-B6E7-1BE36A7E1654}" sibTransId="{E541D0E5-C0B3-4535-B222-D4C5916326D0}"/>
    <dgm:cxn modelId="{7FED6FA0-45A4-427B-83B6-9EDFEF6A6927}" type="presOf" srcId="{1F5E2431-06DD-4B76-8DC0-1214CF4A16F0}" destId="{1F4A6B64-3AB2-4430-9379-BBBB811C4B0C}" srcOrd="0" destOrd="0" presId="urn:microsoft.com/office/officeart/2005/8/layout/lProcess1"/>
    <dgm:cxn modelId="{838C97F8-ECA9-4DCB-8E21-5792F60002F1}" srcId="{F770507D-BAD9-4894-9B91-0F79D83AE5AF}" destId="{23009BDC-5F1C-4640-B821-33B1E2D8BF6A}" srcOrd="1" destOrd="0" parTransId="{B57D21EB-A8B1-432B-9C43-C200BB7E2931}" sibTransId="{519B5E8F-0AE8-4E11-9136-BCD0E1D1031A}"/>
    <dgm:cxn modelId="{EFAC3D52-1301-4938-870D-23D807E5F297}" type="presOf" srcId="{BF270207-0D09-4F15-9652-9BD441254277}" destId="{C18938C8-1E5F-4552-B0CF-C99A1F0B4088}" srcOrd="0" destOrd="0" presId="urn:microsoft.com/office/officeart/2005/8/layout/lProcess1"/>
    <dgm:cxn modelId="{C38E0BDF-AF59-4B10-85E7-B4DA752FB822}" type="presOf" srcId="{23B1F360-8C7B-42B0-812C-B47DB1093155}" destId="{A9803228-FE28-4D21-A60A-C6302AE24F7A}" srcOrd="0" destOrd="0" presId="urn:microsoft.com/office/officeart/2005/8/layout/lProcess1"/>
    <dgm:cxn modelId="{93304A60-97A2-46F7-A080-210E001DA552}" srcId="{F11BED72-B1D6-4139-8F6F-55A88C5DD01B}" destId="{F770507D-BAD9-4894-9B91-0F79D83AE5AF}" srcOrd="1" destOrd="0" parTransId="{6F191BD1-C823-4B2D-9EBB-950C14E78C48}" sibTransId="{31F03F4F-5413-4213-ABA0-DF399D54F85C}"/>
    <dgm:cxn modelId="{5526639B-D0B5-469F-BC25-96E69E331339}" type="presOf" srcId="{A7A1B9C9-C8B3-4DFF-B70A-ADF54D9A8FFA}" destId="{3A025BF5-E69F-49E7-AAD0-0D2464E21B61}" srcOrd="0" destOrd="0" presId="urn:microsoft.com/office/officeart/2005/8/layout/lProcess1"/>
    <dgm:cxn modelId="{BD26620A-BA05-4E85-A9A8-9D960BF5CA66}" srcId="{A7A1B9C9-C8B3-4DFF-B70A-ADF54D9A8FFA}" destId="{1F5E2431-06DD-4B76-8DC0-1214CF4A16F0}" srcOrd="4" destOrd="0" parTransId="{0AAEAD3D-0C15-4B59-A4B8-2608402ACB5F}" sibTransId="{7B441E76-F0D6-4042-BC9D-955340553712}"/>
    <dgm:cxn modelId="{02803851-3CBD-40E8-9A6A-764584DCDA47}" srcId="{F770507D-BAD9-4894-9B91-0F79D83AE5AF}" destId="{AF2DD0E6-BFCB-45A8-A008-B8F47CFC210D}" srcOrd="2" destOrd="0" parTransId="{4E72264F-D9D5-47E9-9A66-6F9C42FA35B0}" sibTransId="{A620E802-4959-420F-8491-3E5390BD9150}"/>
    <dgm:cxn modelId="{4EB23601-0AEA-4A27-B16A-A381A59B753F}" type="presOf" srcId="{FB6126CB-2CBC-4045-A982-AA3EBC20FF6F}" destId="{8F577FED-4722-4A97-9EBC-B773F2C9ED31}" srcOrd="0" destOrd="0" presId="urn:microsoft.com/office/officeart/2005/8/layout/lProcess1"/>
    <dgm:cxn modelId="{F05415DA-23EB-4E83-B6DA-EE7445AD5464}" srcId="{A7A1B9C9-C8B3-4DFF-B70A-ADF54D9A8FFA}" destId="{C6A7BF05-7D54-4B94-ADE9-3D374B8D1B96}" srcOrd="1" destOrd="0" parTransId="{5ACFBC56-7768-43CB-AD72-DD7D909AFEF6}" sibTransId="{548B8F98-78B4-4A21-9ADB-97FECDF954E5}"/>
    <dgm:cxn modelId="{CE73001A-2D93-4413-8A07-959D6B251330}" type="presOf" srcId="{23009BDC-5F1C-4640-B821-33B1E2D8BF6A}" destId="{94C81136-2A1C-433F-A1A7-B4ABEEF3784D}" srcOrd="0" destOrd="0" presId="urn:microsoft.com/office/officeart/2005/8/layout/lProcess1"/>
    <dgm:cxn modelId="{A2729BD8-DD73-4ECF-B025-13261D029A44}" type="presOf" srcId="{42AE68FF-0A79-4320-B4A2-B040570AB845}" destId="{2DA492E6-D8F1-431B-8F18-BEB9A24C8F24}" srcOrd="0" destOrd="0" presId="urn:microsoft.com/office/officeart/2005/8/layout/lProcess1"/>
    <dgm:cxn modelId="{B779103B-033B-4A3C-B55A-0AB0B8D6C636}" type="presOf" srcId="{015155D6-37B9-47FA-B836-2A74C942DC16}" destId="{1D69D39A-284D-4428-B795-8D776D795367}" srcOrd="0" destOrd="0" presId="urn:microsoft.com/office/officeart/2005/8/layout/lProcess1"/>
    <dgm:cxn modelId="{AD2D0F09-3290-4D9B-A53F-254E7CD8E774}" type="presOf" srcId="{B0DA0DE1-D7F8-415D-81F9-A1CB40F6A8BE}" destId="{2B2C0F96-3F79-4CD7-93DA-2922DE82F524}" srcOrd="0" destOrd="0" presId="urn:microsoft.com/office/officeart/2005/8/layout/lProcess1"/>
    <dgm:cxn modelId="{11E0BC49-F45A-45B4-8584-920B3A237155}" type="presParOf" srcId="{5EAB5B30-6926-4576-90D3-846F18E63B64}" destId="{EE3AEEAD-56DF-4162-99B0-A4051E9C354B}" srcOrd="0" destOrd="0" presId="urn:microsoft.com/office/officeart/2005/8/layout/lProcess1"/>
    <dgm:cxn modelId="{CAEDECDD-597A-41D2-9CBA-7A5B879584F5}" type="presParOf" srcId="{EE3AEEAD-56DF-4162-99B0-A4051E9C354B}" destId="{3A025BF5-E69F-49E7-AAD0-0D2464E21B61}" srcOrd="0" destOrd="0" presId="urn:microsoft.com/office/officeart/2005/8/layout/lProcess1"/>
    <dgm:cxn modelId="{19295E56-B7DE-469E-A3F7-46CD94591741}" type="presParOf" srcId="{EE3AEEAD-56DF-4162-99B0-A4051E9C354B}" destId="{C204FD5E-AE16-4B6D-ABD3-35B4BB25F36E}" srcOrd="1" destOrd="0" presId="urn:microsoft.com/office/officeart/2005/8/layout/lProcess1"/>
    <dgm:cxn modelId="{8CADE4AF-7DD1-414F-B85D-9A4049654D9C}" type="presParOf" srcId="{EE3AEEAD-56DF-4162-99B0-A4051E9C354B}" destId="{2B2C0F96-3F79-4CD7-93DA-2922DE82F524}" srcOrd="2" destOrd="0" presId="urn:microsoft.com/office/officeart/2005/8/layout/lProcess1"/>
    <dgm:cxn modelId="{33EF952B-41EF-4483-B9D8-95A7E633F974}" type="presParOf" srcId="{EE3AEEAD-56DF-4162-99B0-A4051E9C354B}" destId="{DE69B9BA-4519-4DA1-8E90-ECCC46889234}" srcOrd="3" destOrd="0" presId="urn:microsoft.com/office/officeart/2005/8/layout/lProcess1"/>
    <dgm:cxn modelId="{07088287-00BE-4582-A59F-7D327B8B8A8B}" type="presParOf" srcId="{EE3AEEAD-56DF-4162-99B0-A4051E9C354B}" destId="{9EB80021-3F13-4C0C-92D3-4527300AF67A}" srcOrd="4" destOrd="0" presId="urn:microsoft.com/office/officeart/2005/8/layout/lProcess1"/>
    <dgm:cxn modelId="{082F139C-3270-436C-A8CB-1B46CCCD5233}" type="presParOf" srcId="{EE3AEEAD-56DF-4162-99B0-A4051E9C354B}" destId="{F35E8F79-DB90-44AA-AAAE-45EDAC0CD8CE}" srcOrd="5" destOrd="0" presId="urn:microsoft.com/office/officeart/2005/8/layout/lProcess1"/>
    <dgm:cxn modelId="{BD99C8FB-99FC-4365-BB51-D54D183BDB11}" type="presParOf" srcId="{EE3AEEAD-56DF-4162-99B0-A4051E9C354B}" destId="{0DE0B116-0B4B-4018-87AF-9ADB0BC4C089}" srcOrd="6" destOrd="0" presId="urn:microsoft.com/office/officeart/2005/8/layout/lProcess1"/>
    <dgm:cxn modelId="{7F0964AD-E47A-429C-B8C8-351BE1139817}" type="presParOf" srcId="{EE3AEEAD-56DF-4162-99B0-A4051E9C354B}" destId="{A9803228-FE28-4D21-A60A-C6302AE24F7A}" srcOrd="7" destOrd="0" presId="urn:microsoft.com/office/officeart/2005/8/layout/lProcess1"/>
    <dgm:cxn modelId="{7BDC4AC8-9D3A-4FA2-942E-08FB7CEB3CB9}" type="presParOf" srcId="{EE3AEEAD-56DF-4162-99B0-A4051E9C354B}" destId="{1D69D39A-284D-4428-B795-8D776D795367}" srcOrd="8" destOrd="0" presId="urn:microsoft.com/office/officeart/2005/8/layout/lProcess1"/>
    <dgm:cxn modelId="{BB632C08-76AB-44CE-B8A9-5EC508E47A51}" type="presParOf" srcId="{EE3AEEAD-56DF-4162-99B0-A4051E9C354B}" destId="{C18938C8-1E5F-4552-B0CF-C99A1F0B4088}" srcOrd="9" destOrd="0" presId="urn:microsoft.com/office/officeart/2005/8/layout/lProcess1"/>
    <dgm:cxn modelId="{788FCB71-A96A-43E4-991D-2FC84F8C9305}" type="presParOf" srcId="{EE3AEEAD-56DF-4162-99B0-A4051E9C354B}" destId="{1F4A6B64-3AB2-4430-9379-BBBB811C4B0C}" srcOrd="10" destOrd="0" presId="urn:microsoft.com/office/officeart/2005/8/layout/lProcess1"/>
    <dgm:cxn modelId="{817E06F0-00C2-407B-90FE-FBCEC7B8BF54}" type="presParOf" srcId="{5EAB5B30-6926-4576-90D3-846F18E63B64}" destId="{928E3E6D-EA2D-449D-A7D6-1335F05F5011}" srcOrd="1" destOrd="0" presId="urn:microsoft.com/office/officeart/2005/8/layout/lProcess1"/>
    <dgm:cxn modelId="{CD5CCD1A-7FB8-4332-915B-AD9177B9FF82}" type="presParOf" srcId="{5EAB5B30-6926-4576-90D3-846F18E63B64}" destId="{BA346886-9325-4295-ADBE-53DA166F1FD5}" srcOrd="2" destOrd="0" presId="urn:microsoft.com/office/officeart/2005/8/layout/lProcess1"/>
    <dgm:cxn modelId="{DF064CB9-BA91-4001-84F5-E9500D7CC43F}" type="presParOf" srcId="{BA346886-9325-4295-ADBE-53DA166F1FD5}" destId="{94F8F914-E763-4DF3-A11D-DBC68698A343}" srcOrd="0" destOrd="0" presId="urn:microsoft.com/office/officeart/2005/8/layout/lProcess1"/>
    <dgm:cxn modelId="{9AC90E02-0AB1-4D43-B9BE-329D3949BAE6}" type="presParOf" srcId="{BA346886-9325-4295-ADBE-53DA166F1FD5}" destId="{E81C77A2-3AFA-4534-A281-21FC49478D90}" srcOrd="1" destOrd="0" presId="urn:microsoft.com/office/officeart/2005/8/layout/lProcess1"/>
    <dgm:cxn modelId="{71C7CB60-B4B7-485C-95D1-C5CDD431484C}" type="presParOf" srcId="{BA346886-9325-4295-ADBE-53DA166F1FD5}" destId="{2DA492E6-D8F1-431B-8F18-BEB9A24C8F24}" srcOrd="2" destOrd="0" presId="urn:microsoft.com/office/officeart/2005/8/layout/lProcess1"/>
    <dgm:cxn modelId="{CC8245F6-287F-42A2-A293-00A709711080}" type="presParOf" srcId="{BA346886-9325-4295-ADBE-53DA166F1FD5}" destId="{29288455-8871-4BB3-9020-AF528FF7E7C1}" srcOrd="3" destOrd="0" presId="urn:microsoft.com/office/officeart/2005/8/layout/lProcess1"/>
    <dgm:cxn modelId="{64E531CF-574E-4B42-96B9-09F0C72720F9}" type="presParOf" srcId="{BA346886-9325-4295-ADBE-53DA166F1FD5}" destId="{94C81136-2A1C-433F-A1A7-B4ABEEF3784D}" srcOrd="4" destOrd="0" presId="urn:microsoft.com/office/officeart/2005/8/layout/lProcess1"/>
    <dgm:cxn modelId="{85F43682-54B9-4E47-A665-8CE26F6A88ED}" type="presParOf" srcId="{BA346886-9325-4295-ADBE-53DA166F1FD5}" destId="{05192FA6-09F3-43B6-889B-97835369D40F}" srcOrd="5" destOrd="0" presId="urn:microsoft.com/office/officeart/2005/8/layout/lProcess1"/>
    <dgm:cxn modelId="{D9CB9A35-4BC7-425C-B0CA-110150DEB092}" type="presParOf" srcId="{BA346886-9325-4295-ADBE-53DA166F1FD5}" destId="{EF1432D7-040C-4FC8-A589-7240D413091E}" srcOrd="6" destOrd="0" presId="urn:microsoft.com/office/officeart/2005/8/layout/lProcess1"/>
    <dgm:cxn modelId="{4D34843D-9819-4B09-8B38-592BF8F7EB39}" type="presParOf" srcId="{BA346886-9325-4295-ADBE-53DA166F1FD5}" destId="{FBBB86CD-78DD-4AAB-823F-79EB4EF84C62}" srcOrd="7" destOrd="0" presId="urn:microsoft.com/office/officeart/2005/8/layout/lProcess1"/>
    <dgm:cxn modelId="{35B55197-BDC5-4366-8DE6-E68C57AEDD10}" type="presParOf" srcId="{BA346886-9325-4295-ADBE-53DA166F1FD5}" destId="{8F577FED-4722-4A97-9EBC-B773F2C9ED31}" srcOrd="8" destOrd="0" presId="urn:microsoft.com/office/officeart/2005/8/layout/lProcess1"/>
    <dgm:cxn modelId="{B3FCAC61-BD58-4D0F-BCF6-DB4024B39F45}" type="presParOf" srcId="{BA346886-9325-4295-ADBE-53DA166F1FD5}" destId="{C5BB008F-1309-429B-B1E2-292366A263FC}" srcOrd="9" destOrd="0" presId="urn:microsoft.com/office/officeart/2005/8/layout/lProcess1"/>
    <dgm:cxn modelId="{99B7CC76-1827-4A64-A7E4-BE7E1C6E9D9C}" type="presParOf" srcId="{BA346886-9325-4295-ADBE-53DA166F1FD5}" destId="{FECE9080-92EC-462F-B8CA-061DF89AD8E6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11BED72-B1D6-4139-8F6F-55A88C5DD01B}" type="doc">
      <dgm:prSet loTypeId="urn:microsoft.com/office/officeart/2005/8/layout/lProcess1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8A77B8F-156B-44FF-BA5F-40DC4009C35E}">
      <dgm:prSet/>
      <dgm:spPr/>
      <dgm:t>
        <a:bodyPr/>
        <a:lstStyle/>
        <a:p>
          <a:r>
            <a:rPr lang="en-GB"/>
            <a:t>SQL Views</a:t>
          </a:r>
          <a:endParaRPr lang="en-GB"/>
        </a:p>
      </dgm:t>
    </dgm:pt>
    <dgm:pt modelId="{109B6A09-A4B4-4FD6-9DE5-8749B51FBFEF}" type="parTrans" cxnId="{2B2A78DA-0810-4949-9112-557295376E58}">
      <dgm:prSet/>
      <dgm:spPr/>
      <dgm:t>
        <a:bodyPr/>
        <a:lstStyle/>
        <a:p>
          <a:endParaRPr lang="en-US"/>
        </a:p>
      </dgm:t>
    </dgm:pt>
    <dgm:pt modelId="{D09F13B5-F416-49A0-9184-E889D24B67A8}" type="sibTrans" cxnId="{2B2A78DA-0810-4949-9112-557295376E58}">
      <dgm:prSet/>
      <dgm:spPr/>
      <dgm:t>
        <a:bodyPr/>
        <a:lstStyle/>
        <a:p>
          <a:endParaRPr lang="en-US"/>
        </a:p>
      </dgm:t>
    </dgm:pt>
    <dgm:pt modelId="{A3DD3235-93B3-4176-8A19-81FB649D7B26}">
      <dgm:prSet/>
      <dgm:spPr/>
      <dgm:t>
        <a:bodyPr/>
        <a:lstStyle/>
        <a:p>
          <a:r>
            <a:rPr lang="en-GB"/>
            <a:t>Variables Used As is</a:t>
          </a:r>
          <a:endParaRPr lang="en-GB"/>
        </a:p>
      </dgm:t>
    </dgm:pt>
    <dgm:pt modelId="{794D3302-0321-415D-AE96-A5CAFFCEDCB0}" type="parTrans" cxnId="{163C5E71-A633-4769-B1E3-06C3E0356C63}">
      <dgm:prSet/>
      <dgm:spPr/>
      <dgm:t>
        <a:bodyPr/>
        <a:lstStyle/>
        <a:p>
          <a:endParaRPr lang="en-US"/>
        </a:p>
      </dgm:t>
    </dgm:pt>
    <dgm:pt modelId="{1077194C-6523-4AB0-BB03-47C02D4DFD79}" type="sibTrans" cxnId="{163C5E71-A633-4769-B1E3-06C3E0356C63}">
      <dgm:prSet/>
      <dgm:spPr/>
      <dgm:t>
        <a:bodyPr/>
        <a:lstStyle/>
        <a:p>
          <a:endParaRPr lang="en-US"/>
        </a:p>
      </dgm:t>
    </dgm:pt>
    <dgm:pt modelId="{178A5D9C-3632-453D-B680-8FC1E9F570A5}">
      <dgm:prSet/>
      <dgm:spPr/>
      <dgm:t>
        <a:bodyPr/>
        <a:lstStyle/>
        <a:p>
          <a:r>
            <a:rPr lang="en-GB" dirty="0"/>
            <a:t>Transformations</a:t>
          </a:r>
        </a:p>
      </dgm:t>
    </dgm:pt>
    <dgm:pt modelId="{D6FCDAE1-AA1F-404A-88A4-AE1250217EF5}" type="parTrans" cxnId="{86518ED3-B515-4D4B-A980-886EB69A88B4}">
      <dgm:prSet/>
      <dgm:spPr/>
      <dgm:t>
        <a:bodyPr/>
        <a:lstStyle/>
        <a:p>
          <a:endParaRPr lang="en-US"/>
        </a:p>
      </dgm:t>
    </dgm:pt>
    <dgm:pt modelId="{96812A7C-9B77-4237-B2A7-63931C0606B4}" type="sibTrans" cxnId="{86518ED3-B515-4D4B-A980-886EB69A88B4}">
      <dgm:prSet/>
      <dgm:spPr/>
      <dgm:t>
        <a:bodyPr/>
        <a:lstStyle/>
        <a:p>
          <a:endParaRPr lang="en-US"/>
        </a:p>
      </dgm:t>
    </dgm:pt>
    <dgm:pt modelId="{C8C687D4-9D86-4E1C-B2AC-10DB20E45B14}">
      <dgm:prSet/>
      <dgm:spPr/>
      <dgm:t>
        <a:bodyPr/>
        <a:lstStyle/>
        <a:p>
          <a:r>
            <a:rPr lang="en-GB" dirty="0"/>
            <a:t>Feature Engineering</a:t>
          </a:r>
        </a:p>
      </dgm:t>
    </dgm:pt>
    <dgm:pt modelId="{3183E07B-BC2B-4B47-9462-D4EB4468C530}" type="parTrans" cxnId="{5AC84C52-BBD4-4BA8-8088-9484BA000A38}">
      <dgm:prSet/>
      <dgm:spPr/>
      <dgm:t>
        <a:bodyPr/>
        <a:lstStyle/>
        <a:p>
          <a:endParaRPr lang="en-US"/>
        </a:p>
      </dgm:t>
    </dgm:pt>
    <dgm:pt modelId="{70EA8223-54CA-43E8-A5A5-68232A28A80A}" type="sibTrans" cxnId="{5AC84C52-BBD4-4BA8-8088-9484BA000A38}">
      <dgm:prSet/>
      <dgm:spPr/>
      <dgm:t>
        <a:bodyPr/>
        <a:lstStyle/>
        <a:p>
          <a:endParaRPr lang="en-US"/>
        </a:p>
      </dgm:t>
    </dgm:pt>
    <dgm:pt modelId="{5D965EC3-C866-4198-98AF-A8CD6FDA0059}">
      <dgm:prSet/>
      <dgm:spPr/>
      <dgm:t>
        <a:bodyPr/>
        <a:lstStyle/>
        <a:p>
          <a:r>
            <a:rPr lang="en-GB" dirty="0"/>
            <a:t>Clauses</a:t>
          </a:r>
        </a:p>
      </dgm:t>
    </dgm:pt>
    <dgm:pt modelId="{81475878-5848-4504-83A5-B6C74308EEE4}" type="parTrans" cxnId="{80471D54-50C8-4FBC-8BA8-335A98BD013A}">
      <dgm:prSet/>
      <dgm:spPr/>
      <dgm:t>
        <a:bodyPr/>
        <a:lstStyle/>
        <a:p>
          <a:endParaRPr lang="en-US"/>
        </a:p>
      </dgm:t>
    </dgm:pt>
    <dgm:pt modelId="{16C56E65-24B3-462C-AA21-D21684851C49}" type="sibTrans" cxnId="{80471D54-50C8-4FBC-8BA8-335A98BD013A}">
      <dgm:prSet/>
      <dgm:spPr/>
      <dgm:t>
        <a:bodyPr/>
        <a:lstStyle/>
        <a:p>
          <a:endParaRPr lang="en-US"/>
        </a:p>
      </dgm:t>
    </dgm:pt>
    <dgm:pt modelId="{0E944887-298F-4A54-A0F6-7691A601C143}">
      <dgm:prSet/>
      <dgm:spPr/>
      <dgm:t>
        <a:bodyPr/>
        <a:lstStyle/>
        <a:p>
          <a:r>
            <a:rPr lang="en-GB" dirty="0"/>
            <a:t>Final Dataset</a:t>
          </a:r>
        </a:p>
      </dgm:t>
    </dgm:pt>
    <dgm:pt modelId="{9334A3B3-F69D-491E-B32B-298F1898458A}" type="parTrans" cxnId="{B58A9887-0820-49D7-B476-AE57DE91D539}">
      <dgm:prSet/>
      <dgm:spPr/>
      <dgm:t>
        <a:bodyPr/>
        <a:lstStyle/>
        <a:p>
          <a:endParaRPr lang="en-US"/>
        </a:p>
      </dgm:t>
    </dgm:pt>
    <dgm:pt modelId="{72630232-9875-4022-BA85-F0ADADE62BE0}" type="sibTrans" cxnId="{B58A9887-0820-49D7-B476-AE57DE91D539}">
      <dgm:prSet/>
      <dgm:spPr/>
      <dgm:t>
        <a:bodyPr/>
        <a:lstStyle/>
        <a:p>
          <a:endParaRPr lang="en-US"/>
        </a:p>
      </dgm:t>
    </dgm:pt>
    <dgm:pt modelId="{6FDF08E7-D0B5-48C5-8DB8-54E827B757E1}">
      <dgm:prSet/>
      <dgm:spPr/>
      <dgm:t>
        <a:bodyPr/>
        <a:lstStyle/>
        <a:p>
          <a:r>
            <a:rPr lang="en-GB" dirty="0"/>
            <a:t>Location</a:t>
          </a:r>
        </a:p>
      </dgm:t>
    </dgm:pt>
    <dgm:pt modelId="{9DDBA2B1-1637-46E4-929E-B8C454AE6534}" type="parTrans" cxnId="{00C84D3E-E6C4-4E0E-B483-3CDC703778A4}">
      <dgm:prSet/>
      <dgm:spPr/>
      <dgm:t>
        <a:bodyPr/>
        <a:lstStyle/>
        <a:p>
          <a:endParaRPr lang="en-US"/>
        </a:p>
      </dgm:t>
    </dgm:pt>
    <dgm:pt modelId="{BA4B2F86-2FBC-45C9-B9F9-69D39B8792ED}" type="sibTrans" cxnId="{00C84D3E-E6C4-4E0E-B483-3CDC703778A4}">
      <dgm:prSet/>
      <dgm:spPr/>
      <dgm:t>
        <a:bodyPr/>
        <a:lstStyle/>
        <a:p>
          <a:endParaRPr lang="en-US"/>
        </a:p>
      </dgm:t>
    </dgm:pt>
    <dgm:pt modelId="{044B44AE-DDB6-4343-BFBB-39A07B5479A5}">
      <dgm:prSet/>
      <dgm:spPr/>
      <dgm:t>
        <a:bodyPr/>
        <a:lstStyle/>
        <a:p>
          <a:r>
            <a:rPr lang="en-GB" dirty="0"/>
            <a:t>Geolocating</a:t>
          </a:r>
        </a:p>
      </dgm:t>
    </dgm:pt>
    <dgm:pt modelId="{A34568C3-8D22-4F3D-9E7B-EE992D4E3A64}" type="parTrans" cxnId="{2B86D68A-B988-4981-8949-711CAD0A6D88}">
      <dgm:prSet/>
      <dgm:spPr/>
      <dgm:t>
        <a:bodyPr/>
        <a:lstStyle/>
        <a:p>
          <a:endParaRPr lang="en-US"/>
        </a:p>
      </dgm:t>
    </dgm:pt>
    <dgm:pt modelId="{68A4BDF0-BCED-4866-8846-DF3F782F84A0}" type="sibTrans" cxnId="{2B86D68A-B988-4981-8949-711CAD0A6D88}">
      <dgm:prSet/>
      <dgm:spPr/>
      <dgm:t>
        <a:bodyPr/>
        <a:lstStyle/>
        <a:p>
          <a:endParaRPr lang="en-US"/>
        </a:p>
      </dgm:t>
    </dgm:pt>
    <dgm:pt modelId="{2C4EC9C8-FA32-4B43-885A-4BF971BF4218}">
      <dgm:prSet/>
      <dgm:spPr/>
      <dgm:t>
        <a:bodyPr/>
        <a:lstStyle/>
        <a:p>
          <a:r>
            <a:rPr lang="en-GB" dirty="0"/>
            <a:t>Google API</a:t>
          </a:r>
        </a:p>
      </dgm:t>
    </dgm:pt>
    <dgm:pt modelId="{AFB70C5F-0835-4DB4-837E-552423C9557B}" type="parTrans" cxnId="{3964674F-5DD7-4DB2-830E-30C2E068F6AE}">
      <dgm:prSet/>
      <dgm:spPr/>
      <dgm:t>
        <a:bodyPr/>
        <a:lstStyle/>
        <a:p>
          <a:endParaRPr lang="en-US"/>
        </a:p>
      </dgm:t>
    </dgm:pt>
    <dgm:pt modelId="{6BCAAB3C-DF6A-48A4-A2C0-C0520B830E3C}" type="sibTrans" cxnId="{3964674F-5DD7-4DB2-830E-30C2E068F6AE}">
      <dgm:prSet/>
      <dgm:spPr/>
      <dgm:t>
        <a:bodyPr/>
        <a:lstStyle/>
        <a:p>
          <a:endParaRPr lang="en-US"/>
        </a:p>
      </dgm:t>
    </dgm:pt>
    <dgm:pt modelId="{43B0B9EA-A4DE-41CB-8992-0431E1F4724D}">
      <dgm:prSet/>
      <dgm:spPr/>
      <dgm:t>
        <a:bodyPr/>
        <a:lstStyle/>
        <a:p>
          <a:r>
            <a:rPr lang="en-GB" dirty="0"/>
            <a:t>API Limitations</a:t>
          </a:r>
        </a:p>
      </dgm:t>
    </dgm:pt>
    <dgm:pt modelId="{A526F4DD-E8BF-4E0E-8DC4-C39171C7C69A}" type="parTrans" cxnId="{9260A4F8-C89A-4ABA-8D87-533959E40431}">
      <dgm:prSet/>
      <dgm:spPr/>
      <dgm:t>
        <a:bodyPr/>
        <a:lstStyle/>
        <a:p>
          <a:endParaRPr lang="en-US"/>
        </a:p>
      </dgm:t>
    </dgm:pt>
    <dgm:pt modelId="{F7BBFF27-5493-4D9A-A2CF-541695716ED3}" type="sibTrans" cxnId="{9260A4F8-C89A-4ABA-8D87-533959E40431}">
      <dgm:prSet/>
      <dgm:spPr/>
      <dgm:t>
        <a:bodyPr/>
        <a:lstStyle/>
        <a:p>
          <a:endParaRPr lang="en-US"/>
        </a:p>
      </dgm:t>
    </dgm:pt>
    <dgm:pt modelId="{D7BBEBE8-BC25-4344-B521-9C23376E0DA4}">
      <dgm:prSet/>
      <dgm:spPr/>
      <dgm:t>
        <a:bodyPr/>
        <a:lstStyle/>
        <a:p>
          <a:r>
            <a:rPr lang="en-GB" dirty="0"/>
            <a:t>Legal Limitations</a:t>
          </a:r>
        </a:p>
      </dgm:t>
    </dgm:pt>
    <dgm:pt modelId="{868E1F7E-9EBE-45DC-9DF4-B06CA3C8CC76}" type="parTrans" cxnId="{8AC36558-D6C0-42EC-881D-978E2D198FA9}">
      <dgm:prSet/>
      <dgm:spPr/>
      <dgm:t>
        <a:bodyPr/>
        <a:lstStyle/>
        <a:p>
          <a:endParaRPr lang="en-US"/>
        </a:p>
      </dgm:t>
    </dgm:pt>
    <dgm:pt modelId="{7C5E678F-EDD1-48C1-A2A5-865067AFB544}" type="sibTrans" cxnId="{8AC36558-D6C0-42EC-881D-978E2D198FA9}">
      <dgm:prSet/>
      <dgm:spPr/>
      <dgm:t>
        <a:bodyPr/>
        <a:lstStyle/>
        <a:p>
          <a:endParaRPr lang="en-US"/>
        </a:p>
      </dgm:t>
    </dgm:pt>
    <dgm:pt modelId="{F2FDA5BE-5EA4-493B-97F0-2D9A46BBC839}">
      <dgm:prSet/>
      <dgm:spPr/>
      <dgm:t>
        <a:bodyPr/>
        <a:lstStyle/>
        <a:p>
          <a:r>
            <a:rPr lang="en-GB" dirty="0"/>
            <a:t>End Result</a:t>
          </a:r>
        </a:p>
      </dgm:t>
    </dgm:pt>
    <dgm:pt modelId="{A2E6BA6C-4D00-46A6-81E3-182ED11CA184}" type="parTrans" cxnId="{AEDFF6C4-564D-4A79-8C77-D51E20C84F37}">
      <dgm:prSet/>
      <dgm:spPr/>
      <dgm:t>
        <a:bodyPr/>
        <a:lstStyle/>
        <a:p>
          <a:endParaRPr lang="en-US"/>
        </a:p>
      </dgm:t>
    </dgm:pt>
    <dgm:pt modelId="{EF4C098B-ACDE-46FC-AB52-A2F6F4038A49}" type="sibTrans" cxnId="{AEDFF6C4-564D-4A79-8C77-D51E20C84F37}">
      <dgm:prSet/>
      <dgm:spPr/>
      <dgm:t>
        <a:bodyPr/>
        <a:lstStyle/>
        <a:p>
          <a:endParaRPr lang="en-US"/>
        </a:p>
      </dgm:t>
    </dgm:pt>
    <dgm:pt modelId="{5EAB5B30-6926-4576-90D3-846F18E63B64}" type="pres">
      <dgm:prSet presAssocID="{F11BED72-B1D6-4139-8F6F-55A88C5DD01B}" presName="Name0" presStyleCnt="0">
        <dgm:presLayoutVars>
          <dgm:dir/>
          <dgm:animLvl val="lvl"/>
          <dgm:resizeHandles val="exact"/>
        </dgm:presLayoutVars>
      </dgm:prSet>
      <dgm:spPr/>
    </dgm:pt>
    <dgm:pt modelId="{70B581A6-239A-4E36-A7E2-A762162289EE}" type="pres">
      <dgm:prSet presAssocID="{B8A77B8F-156B-44FF-BA5F-40DC4009C35E}" presName="vertFlow" presStyleCnt="0"/>
      <dgm:spPr/>
    </dgm:pt>
    <dgm:pt modelId="{EAEE562B-477E-48FE-8D43-61EBE02A9BFC}" type="pres">
      <dgm:prSet presAssocID="{B8A77B8F-156B-44FF-BA5F-40DC4009C35E}" presName="header" presStyleLbl="node1" presStyleIdx="0" presStyleCnt="2"/>
      <dgm:spPr/>
    </dgm:pt>
    <dgm:pt modelId="{A4570CB2-38DD-4E74-8F18-DDA0F9240216}" type="pres">
      <dgm:prSet presAssocID="{794D3302-0321-415D-AE96-A5CAFFCEDCB0}" presName="parTrans" presStyleLbl="sibTrans2D1" presStyleIdx="0" presStyleCnt="10"/>
      <dgm:spPr/>
    </dgm:pt>
    <dgm:pt modelId="{8BBA108F-E6C1-405A-BD2E-F3044B105E84}" type="pres">
      <dgm:prSet presAssocID="{A3DD3235-93B3-4176-8A19-81FB649D7B26}" presName="child" presStyleLbl="alignAccFollowNode1" presStyleIdx="0" presStyleCnt="10">
        <dgm:presLayoutVars>
          <dgm:chMax val="0"/>
          <dgm:bulletEnabled val="1"/>
        </dgm:presLayoutVars>
      </dgm:prSet>
      <dgm:spPr/>
    </dgm:pt>
    <dgm:pt modelId="{852D1D0A-3080-4D2C-9027-1A8A0FD15928}" type="pres">
      <dgm:prSet presAssocID="{1077194C-6523-4AB0-BB03-47C02D4DFD79}" presName="sibTrans" presStyleLbl="sibTrans2D1" presStyleIdx="1" presStyleCnt="10"/>
      <dgm:spPr/>
    </dgm:pt>
    <dgm:pt modelId="{C0E35345-8F3A-462B-B95C-F8FE1462DC9F}" type="pres">
      <dgm:prSet presAssocID="{178A5D9C-3632-453D-B680-8FC1E9F570A5}" presName="child" presStyleLbl="alignAccFollowNode1" presStyleIdx="1" presStyleCnt="10">
        <dgm:presLayoutVars>
          <dgm:chMax val="0"/>
          <dgm:bulletEnabled val="1"/>
        </dgm:presLayoutVars>
      </dgm:prSet>
      <dgm:spPr/>
    </dgm:pt>
    <dgm:pt modelId="{5E0614AF-6DFE-4613-BCAA-0C689D3A72A0}" type="pres">
      <dgm:prSet presAssocID="{96812A7C-9B77-4237-B2A7-63931C0606B4}" presName="sibTrans" presStyleLbl="sibTrans2D1" presStyleIdx="2" presStyleCnt="10"/>
      <dgm:spPr/>
    </dgm:pt>
    <dgm:pt modelId="{91E7EBD3-8823-45CF-A4D4-9B6CC9CE5F1E}" type="pres">
      <dgm:prSet presAssocID="{C8C687D4-9D86-4E1C-B2AC-10DB20E45B14}" presName="child" presStyleLbl="alignAccFollowNode1" presStyleIdx="2" presStyleCnt="10">
        <dgm:presLayoutVars>
          <dgm:chMax val="0"/>
          <dgm:bulletEnabled val="1"/>
        </dgm:presLayoutVars>
      </dgm:prSet>
      <dgm:spPr/>
    </dgm:pt>
    <dgm:pt modelId="{707B3ADD-8ADB-4550-8123-36A03AF1EF6C}" type="pres">
      <dgm:prSet presAssocID="{70EA8223-54CA-43E8-A5A5-68232A28A80A}" presName="sibTrans" presStyleLbl="sibTrans2D1" presStyleIdx="3" presStyleCnt="10"/>
      <dgm:spPr/>
    </dgm:pt>
    <dgm:pt modelId="{4D23DF92-8D72-4D4C-A609-CA02A2F2E47F}" type="pres">
      <dgm:prSet presAssocID="{5D965EC3-C866-4198-98AF-A8CD6FDA0059}" presName="child" presStyleLbl="alignAccFollowNode1" presStyleIdx="3" presStyleCnt="10">
        <dgm:presLayoutVars>
          <dgm:chMax val="0"/>
          <dgm:bulletEnabled val="1"/>
        </dgm:presLayoutVars>
      </dgm:prSet>
      <dgm:spPr/>
    </dgm:pt>
    <dgm:pt modelId="{615A7411-314C-4B82-B98D-AD95273F225B}" type="pres">
      <dgm:prSet presAssocID="{16C56E65-24B3-462C-AA21-D21684851C49}" presName="sibTrans" presStyleLbl="sibTrans2D1" presStyleIdx="4" presStyleCnt="10"/>
      <dgm:spPr/>
    </dgm:pt>
    <dgm:pt modelId="{13CB3895-D186-4694-9EA4-A3C61357D841}" type="pres">
      <dgm:prSet presAssocID="{0E944887-298F-4A54-A0F6-7691A601C143}" presName="child" presStyleLbl="alignAccFollowNode1" presStyleIdx="4" presStyleCnt="10">
        <dgm:presLayoutVars>
          <dgm:chMax val="0"/>
          <dgm:bulletEnabled val="1"/>
        </dgm:presLayoutVars>
      </dgm:prSet>
      <dgm:spPr/>
    </dgm:pt>
    <dgm:pt modelId="{267D5134-2A50-488A-B5BA-9381E47A712F}" type="pres">
      <dgm:prSet presAssocID="{B8A77B8F-156B-44FF-BA5F-40DC4009C35E}" presName="hSp" presStyleCnt="0"/>
      <dgm:spPr/>
    </dgm:pt>
    <dgm:pt modelId="{10FAEA67-7250-4DF4-96E4-9118844728A5}" type="pres">
      <dgm:prSet presAssocID="{6FDF08E7-D0B5-48C5-8DB8-54E827B757E1}" presName="vertFlow" presStyleCnt="0"/>
      <dgm:spPr/>
    </dgm:pt>
    <dgm:pt modelId="{CA31A198-7F5D-4304-B4C7-D115FADC3A77}" type="pres">
      <dgm:prSet presAssocID="{6FDF08E7-D0B5-48C5-8DB8-54E827B757E1}" presName="header" presStyleLbl="node1" presStyleIdx="1" presStyleCnt="2"/>
      <dgm:spPr/>
    </dgm:pt>
    <dgm:pt modelId="{5671C98D-A3FB-495A-81F9-9D6248E52BAE}" type="pres">
      <dgm:prSet presAssocID="{A34568C3-8D22-4F3D-9E7B-EE992D4E3A64}" presName="parTrans" presStyleLbl="sibTrans2D1" presStyleIdx="5" presStyleCnt="10"/>
      <dgm:spPr/>
    </dgm:pt>
    <dgm:pt modelId="{30EF1705-AE21-4B98-B978-6B52D07D4E94}" type="pres">
      <dgm:prSet presAssocID="{044B44AE-DDB6-4343-BFBB-39A07B5479A5}" presName="child" presStyleLbl="alignAccFollowNode1" presStyleIdx="5" presStyleCnt="10">
        <dgm:presLayoutVars>
          <dgm:chMax val="0"/>
          <dgm:bulletEnabled val="1"/>
        </dgm:presLayoutVars>
      </dgm:prSet>
      <dgm:spPr/>
    </dgm:pt>
    <dgm:pt modelId="{42C8E9CF-2A52-4F60-AB7C-628E359AFDB8}" type="pres">
      <dgm:prSet presAssocID="{68A4BDF0-BCED-4866-8846-DF3F782F84A0}" presName="sibTrans" presStyleLbl="sibTrans2D1" presStyleIdx="6" presStyleCnt="10"/>
      <dgm:spPr/>
    </dgm:pt>
    <dgm:pt modelId="{84D3C52F-C55C-4A0B-ADB8-13E0F484CB92}" type="pres">
      <dgm:prSet presAssocID="{2C4EC9C8-FA32-4B43-885A-4BF971BF4218}" presName="child" presStyleLbl="alignAccFollowNode1" presStyleIdx="6" presStyleCnt="10">
        <dgm:presLayoutVars>
          <dgm:chMax val="0"/>
          <dgm:bulletEnabled val="1"/>
        </dgm:presLayoutVars>
      </dgm:prSet>
      <dgm:spPr/>
    </dgm:pt>
    <dgm:pt modelId="{22125610-FEC5-41D4-9223-4643BD8CE4BD}" type="pres">
      <dgm:prSet presAssocID="{6BCAAB3C-DF6A-48A4-A2C0-C0520B830E3C}" presName="sibTrans" presStyleLbl="sibTrans2D1" presStyleIdx="7" presStyleCnt="10"/>
      <dgm:spPr/>
    </dgm:pt>
    <dgm:pt modelId="{15FA288B-5F1D-46D9-BE51-083554ACB6B4}" type="pres">
      <dgm:prSet presAssocID="{43B0B9EA-A4DE-41CB-8992-0431E1F4724D}" presName="child" presStyleLbl="alignAccFollowNode1" presStyleIdx="7" presStyleCnt="10">
        <dgm:presLayoutVars>
          <dgm:chMax val="0"/>
          <dgm:bulletEnabled val="1"/>
        </dgm:presLayoutVars>
      </dgm:prSet>
      <dgm:spPr/>
    </dgm:pt>
    <dgm:pt modelId="{0ABFD9CA-146B-49A7-B7FB-A4F6496AEC81}" type="pres">
      <dgm:prSet presAssocID="{F7BBFF27-5493-4D9A-A2CF-541695716ED3}" presName="sibTrans" presStyleLbl="sibTrans2D1" presStyleIdx="8" presStyleCnt="10"/>
      <dgm:spPr/>
    </dgm:pt>
    <dgm:pt modelId="{E7B62ED4-FC26-4A39-A91D-EF2E2EC388AB}" type="pres">
      <dgm:prSet presAssocID="{D7BBEBE8-BC25-4344-B521-9C23376E0DA4}" presName="child" presStyleLbl="alignAccFollowNode1" presStyleIdx="8" presStyleCnt="10">
        <dgm:presLayoutVars>
          <dgm:chMax val="0"/>
          <dgm:bulletEnabled val="1"/>
        </dgm:presLayoutVars>
      </dgm:prSet>
      <dgm:spPr/>
    </dgm:pt>
    <dgm:pt modelId="{F2ACE515-1C45-4AA3-AD47-029FBF36EB22}" type="pres">
      <dgm:prSet presAssocID="{7C5E678F-EDD1-48C1-A2A5-865067AFB544}" presName="sibTrans" presStyleLbl="sibTrans2D1" presStyleIdx="9" presStyleCnt="10"/>
      <dgm:spPr/>
    </dgm:pt>
    <dgm:pt modelId="{AB0E1698-8E20-489A-B77E-141AF8E279C5}" type="pres">
      <dgm:prSet presAssocID="{F2FDA5BE-5EA4-493B-97F0-2D9A46BBC839}" presName="child" presStyleLbl="alignAccFollowNode1" presStyleIdx="9" presStyleCnt="10">
        <dgm:presLayoutVars>
          <dgm:chMax val="0"/>
          <dgm:bulletEnabled val="1"/>
        </dgm:presLayoutVars>
      </dgm:prSet>
      <dgm:spPr/>
    </dgm:pt>
  </dgm:ptLst>
  <dgm:cxnLst>
    <dgm:cxn modelId="{3964674F-5DD7-4DB2-830E-30C2E068F6AE}" srcId="{6FDF08E7-D0B5-48C5-8DB8-54E827B757E1}" destId="{2C4EC9C8-FA32-4B43-885A-4BF971BF4218}" srcOrd="1" destOrd="0" parTransId="{AFB70C5F-0835-4DB4-837E-552423C9557B}" sibTransId="{6BCAAB3C-DF6A-48A4-A2C0-C0520B830E3C}"/>
    <dgm:cxn modelId="{00C84D3E-E6C4-4E0E-B483-3CDC703778A4}" srcId="{F11BED72-B1D6-4139-8F6F-55A88C5DD01B}" destId="{6FDF08E7-D0B5-48C5-8DB8-54E827B757E1}" srcOrd="1" destOrd="0" parTransId="{9DDBA2B1-1637-46E4-929E-B8C454AE6534}" sibTransId="{BA4B2F86-2FBC-45C9-B9F9-69D39B8792ED}"/>
    <dgm:cxn modelId="{F6447A2E-EA3A-4751-BF87-8A9EAA56D200}" type="presOf" srcId="{6BCAAB3C-DF6A-48A4-A2C0-C0520B830E3C}" destId="{22125610-FEC5-41D4-9223-4643BD8CE4BD}" srcOrd="0" destOrd="0" presId="urn:microsoft.com/office/officeart/2005/8/layout/lProcess1"/>
    <dgm:cxn modelId="{FF877111-06A9-4CBD-8A08-B110B3A852CB}" type="presOf" srcId="{2C4EC9C8-FA32-4B43-885A-4BF971BF4218}" destId="{84D3C52F-C55C-4A0B-ADB8-13E0F484CB92}" srcOrd="0" destOrd="0" presId="urn:microsoft.com/office/officeart/2005/8/layout/lProcess1"/>
    <dgm:cxn modelId="{64511D31-4653-4248-826F-DD8E922A3CC8}" type="presOf" srcId="{F11BED72-B1D6-4139-8F6F-55A88C5DD01B}" destId="{5EAB5B30-6926-4576-90D3-846F18E63B64}" srcOrd="0" destOrd="0" presId="urn:microsoft.com/office/officeart/2005/8/layout/lProcess1"/>
    <dgm:cxn modelId="{4D008080-4352-45E2-ADD0-F32305BA0085}" type="presOf" srcId="{B8A77B8F-156B-44FF-BA5F-40DC4009C35E}" destId="{EAEE562B-477E-48FE-8D43-61EBE02A9BFC}" srcOrd="0" destOrd="0" presId="urn:microsoft.com/office/officeart/2005/8/layout/lProcess1"/>
    <dgm:cxn modelId="{9260A4F8-C89A-4ABA-8D87-533959E40431}" srcId="{6FDF08E7-D0B5-48C5-8DB8-54E827B757E1}" destId="{43B0B9EA-A4DE-41CB-8992-0431E1F4724D}" srcOrd="2" destOrd="0" parTransId="{A526F4DD-E8BF-4E0E-8DC4-C39171C7C69A}" sibTransId="{F7BBFF27-5493-4D9A-A2CF-541695716ED3}"/>
    <dgm:cxn modelId="{3C1A12C4-FAD4-44C4-A0F0-49F4D171F691}" type="presOf" srcId="{7C5E678F-EDD1-48C1-A2A5-865067AFB544}" destId="{F2ACE515-1C45-4AA3-AD47-029FBF36EB22}" srcOrd="0" destOrd="0" presId="urn:microsoft.com/office/officeart/2005/8/layout/lProcess1"/>
    <dgm:cxn modelId="{86518ED3-B515-4D4B-A980-886EB69A88B4}" srcId="{B8A77B8F-156B-44FF-BA5F-40DC4009C35E}" destId="{178A5D9C-3632-453D-B680-8FC1E9F570A5}" srcOrd="1" destOrd="0" parTransId="{D6FCDAE1-AA1F-404A-88A4-AE1250217EF5}" sibTransId="{96812A7C-9B77-4237-B2A7-63931C0606B4}"/>
    <dgm:cxn modelId="{9A6347DF-F9D4-4F59-945D-632648201E67}" type="presOf" srcId="{0E944887-298F-4A54-A0F6-7691A601C143}" destId="{13CB3895-D186-4694-9EA4-A3C61357D841}" srcOrd="0" destOrd="0" presId="urn:microsoft.com/office/officeart/2005/8/layout/lProcess1"/>
    <dgm:cxn modelId="{404214BD-C0D6-48FB-95B2-92ED839D9C61}" type="presOf" srcId="{F7BBFF27-5493-4D9A-A2CF-541695716ED3}" destId="{0ABFD9CA-146B-49A7-B7FB-A4F6496AEC81}" srcOrd="0" destOrd="0" presId="urn:microsoft.com/office/officeart/2005/8/layout/lProcess1"/>
    <dgm:cxn modelId="{C953385A-7748-4CA5-BDA6-F8F547F189DD}" type="presOf" srcId="{16C56E65-24B3-462C-AA21-D21684851C49}" destId="{615A7411-314C-4B82-B98D-AD95273F225B}" srcOrd="0" destOrd="0" presId="urn:microsoft.com/office/officeart/2005/8/layout/lProcess1"/>
    <dgm:cxn modelId="{AB9C9747-7743-4044-8D17-F2B1DAA44FF7}" type="presOf" srcId="{F2FDA5BE-5EA4-493B-97F0-2D9A46BBC839}" destId="{AB0E1698-8E20-489A-B77E-141AF8E279C5}" srcOrd="0" destOrd="0" presId="urn:microsoft.com/office/officeart/2005/8/layout/lProcess1"/>
    <dgm:cxn modelId="{5AC84C52-BBD4-4BA8-8088-9484BA000A38}" srcId="{B8A77B8F-156B-44FF-BA5F-40DC4009C35E}" destId="{C8C687D4-9D86-4E1C-B2AC-10DB20E45B14}" srcOrd="2" destOrd="0" parTransId="{3183E07B-BC2B-4B47-9462-D4EB4468C530}" sibTransId="{70EA8223-54CA-43E8-A5A5-68232A28A80A}"/>
    <dgm:cxn modelId="{80471D54-50C8-4FBC-8BA8-335A98BD013A}" srcId="{B8A77B8F-156B-44FF-BA5F-40DC4009C35E}" destId="{5D965EC3-C866-4198-98AF-A8CD6FDA0059}" srcOrd="3" destOrd="0" parTransId="{81475878-5848-4504-83A5-B6C74308EEE4}" sibTransId="{16C56E65-24B3-462C-AA21-D21684851C49}"/>
    <dgm:cxn modelId="{805A999A-2583-49F7-8DDB-801B124968C6}" type="presOf" srcId="{178A5D9C-3632-453D-B680-8FC1E9F570A5}" destId="{C0E35345-8F3A-462B-B95C-F8FE1462DC9F}" srcOrd="0" destOrd="0" presId="urn:microsoft.com/office/officeart/2005/8/layout/lProcess1"/>
    <dgm:cxn modelId="{163C5E71-A633-4769-B1E3-06C3E0356C63}" srcId="{B8A77B8F-156B-44FF-BA5F-40DC4009C35E}" destId="{A3DD3235-93B3-4176-8A19-81FB649D7B26}" srcOrd="0" destOrd="0" parTransId="{794D3302-0321-415D-AE96-A5CAFFCEDCB0}" sibTransId="{1077194C-6523-4AB0-BB03-47C02D4DFD79}"/>
    <dgm:cxn modelId="{2B2A78DA-0810-4949-9112-557295376E58}" srcId="{F11BED72-B1D6-4139-8F6F-55A88C5DD01B}" destId="{B8A77B8F-156B-44FF-BA5F-40DC4009C35E}" srcOrd="0" destOrd="0" parTransId="{109B6A09-A4B4-4FD6-9DE5-8749B51FBFEF}" sibTransId="{D09F13B5-F416-49A0-9184-E889D24B67A8}"/>
    <dgm:cxn modelId="{8AC36558-D6C0-42EC-881D-978E2D198FA9}" srcId="{6FDF08E7-D0B5-48C5-8DB8-54E827B757E1}" destId="{D7BBEBE8-BC25-4344-B521-9C23376E0DA4}" srcOrd="3" destOrd="0" parTransId="{868E1F7E-9EBE-45DC-9DF4-B06CA3C8CC76}" sibTransId="{7C5E678F-EDD1-48C1-A2A5-865067AFB544}"/>
    <dgm:cxn modelId="{0B28FF58-38E3-4FE2-B986-686E42E6A164}" type="presOf" srcId="{794D3302-0321-415D-AE96-A5CAFFCEDCB0}" destId="{A4570CB2-38DD-4E74-8F18-DDA0F9240216}" srcOrd="0" destOrd="0" presId="urn:microsoft.com/office/officeart/2005/8/layout/lProcess1"/>
    <dgm:cxn modelId="{4A503BC7-8BAB-474A-A7B3-4027F4BD6205}" type="presOf" srcId="{6FDF08E7-D0B5-48C5-8DB8-54E827B757E1}" destId="{CA31A198-7F5D-4304-B4C7-D115FADC3A77}" srcOrd="0" destOrd="0" presId="urn:microsoft.com/office/officeart/2005/8/layout/lProcess1"/>
    <dgm:cxn modelId="{BF7DFD08-124A-4554-989E-16F50654DEA7}" type="presOf" srcId="{68A4BDF0-BCED-4866-8846-DF3F782F84A0}" destId="{42C8E9CF-2A52-4F60-AB7C-628E359AFDB8}" srcOrd="0" destOrd="0" presId="urn:microsoft.com/office/officeart/2005/8/layout/lProcess1"/>
    <dgm:cxn modelId="{DB7AF90F-4C19-4AE8-B5F0-A746A6553CD8}" type="presOf" srcId="{5D965EC3-C866-4198-98AF-A8CD6FDA0059}" destId="{4D23DF92-8D72-4D4C-A609-CA02A2F2E47F}" srcOrd="0" destOrd="0" presId="urn:microsoft.com/office/officeart/2005/8/layout/lProcess1"/>
    <dgm:cxn modelId="{7E32E63D-9F8D-4D9B-A1FF-6A5FE8567A92}" type="presOf" srcId="{D7BBEBE8-BC25-4344-B521-9C23376E0DA4}" destId="{E7B62ED4-FC26-4A39-A91D-EF2E2EC388AB}" srcOrd="0" destOrd="0" presId="urn:microsoft.com/office/officeart/2005/8/layout/lProcess1"/>
    <dgm:cxn modelId="{FB6E818A-00E4-4473-9250-5CBC8C9981A7}" type="presOf" srcId="{044B44AE-DDB6-4343-BFBB-39A07B5479A5}" destId="{30EF1705-AE21-4B98-B978-6B52D07D4E94}" srcOrd="0" destOrd="0" presId="urn:microsoft.com/office/officeart/2005/8/layout/lProcess1"/>
    <dgm:cxn modelId="{B58A9887-0820-49D7-B476-AE57DE91D539}" srcId="{B8A77B8F-156B-44FF-BA5F-40DC4009C35E}" destId="{0E944887-298F-4A54-A0F6-7691A601C143}" srcOrd="4" destOrd="0" parTransId="{9334A3B3-F69D-491E-B32B-298F1898458A}" sibTransId="{72630232-9875-4022-BA85-F0ADADE62BE0}"/>
    <dgm:cxn modelId="{AEDFF6C4-564D-4A79-8C77-D51E20C84F37}" srcId="{6FDF08E7-D0B5-48C5-8DB8-54E827B757E1}" destId="{F2FDA5BE-5EA4-493B-97F0-2D9A46BBC839}" srcOrd="4" destOrd="0" parTransId="{A2E6BA6C-4D00-46A6-81E3-182ED11CA184}" sibTransId="{EF4C098B-ACDE-46FC-AB52-A2F6F4038A49}"/>
    <dgm:cxn modelId="{42DA1E1F-BEE8-43E6-BA3E-FF232EC096DE}" type="presOf" srcId="{43B0B9EA-A4DE-41CB-8992-0431E1F4724D}" destId="{15FA288B-5F1D-46D9-BE51-083554ACB6B4}" srcOrd="0" destOrd="0" presId="urn:microsoft.com/office/officeart/2005/8/layout/lProcess1"/>
    <dgm:cxn modelId="{156BB0FF-AA2E-4A78-B694-00C32547536F}" type="presOf" srcId="{C8C687D4-9D86-4E1C-B2AC-10DB20E45B14}" destId="{91E7EBD3-8823-45CF-A4D4-9B6CC9CE5F1E}" srcOrd="0" destOrd="0" presId="urn:microsoft.com/office/officeart/2005/8/layout/lProcess1"/>
    <dgm:cxn modelId="{2B86D68A-B988-4981-8949-711CAD0A6D88}" srcId="{6FDF08E7-D0B5-48C5-8DB8-54E827B757E1}" destId="{044B44AE-DDB6-4343-BFBB-39A07B5479A5}" srcOrd="0" destOrd="0" parTransId="{A34568C3-8D22-4F3D-9E7B-EE992D4E3A64}" sibTransId="{68A4BDF0-BCED-4866-8846-DF3F782F84A0}"/>
    <dgm:cxn modelId="{6722F2C1-F033-4419-A91D-AF885B5796C9}" type="presOf" srcId="{A34568C3-8D22-4F3D-9E7B-EE992D4E3A64}" destId="{5671C98D-A3FB-495A-81F9-9D6248E52BAE}" srcOrd="0" destOrd="0" presId="urn:microsoft.com/office/officeart/2005/8/layout/lProcess1"/>
    <dgm:cxn modelId="{AB30E9F1-D81A-419A-8040-7C183BBFCE9E}" type="presOf" srcId="{70EA8223-54CA-43E8-A5A5-68232A28A80A}" destId="{707B3ADD-8ADB-4550-8123-36A03AF1EF6C}" srcOrd="0" destOrd="0" presId="urn:microsoft.com/office/officeart/2005/8/layout/lProcess1"/>
    <dgm:cxn modelId="{A9F16F80-AFF9-4C4D-BF7F-F4D824B70221}" type="presOf" srcId="{A3DD3235-93B3-4176-8A19-81FB649D7B26}" destId="{8BBA108F-E6C1-405A-BD2E-F3044B105E84}" srcOrd="0" destOrd="0" presId="urn:microsoft.com/office/officeart/2005/8/layout/lProcess1"/>
    <dgm:cxn modelId="{56E9D966-F5E9-4796-81BE-51885D17D69E}" type="presOf" srcId="{96812A7C-9B77-4237-B2A7-63931C0606B4}" destId="{5E0614AF-6DFE-4613-BCAA-0C689D3A72A0}" srcOrd="0" destOrd="0" presId="urn:microsoft.com/office/officeart/2005/8/layout/lProcess1"/>
    <dgm:cxn modelId="{4F66B123-35C4-48A8-B1E5-DBA6951CC553}" type="presOf" srcId="{1077194C-6523-4AB0-BB03-47C02D4DFD79}" destId="{852D1D0A-3080-4D2C-9027-1A8A0FD15928}" srcOrd="0" destOrd="0" presId="urn:microsoft.com/office/officeart/2005/8/layout/lProcess1"/>
    <dgm:cxn modelId="{646254D5-3910-4058-B6ED-72FD16FF928A}" type="presParOf" srcId="{5EAB5B30-6926-4576-90D3-846F18E63B64}" destId="{70B581A6-239A-4E36-A7E2-A762162289EE}" srcOrd="0" destOrd="0" presId="urn:microsoft.com/office/officeart/2005/8/layout/lProcess1"/>
    <dgm:cxn modelId="{3BCF3118-4DBB-4576-91A8-EF16712C333A}" type="presParOf" srcId="{70B581A6-239A-4E36-A7E2-A762162289EE}" destId="{EAEE562B-477E-48FE-8D43-61EBE02A9BFC}" srcOrd="0" destOrd="0" presId="urn:microsoft.com/office/officeart/2005/8/layout/lProcess1"/>
    <dgm:cxn modelId="{B4EA653B-FCAD-4556-B232-635BD0D0FA7E}" type="presParOf" srcId="{70B581A6-239A-4E36-A7E2-A762162289EE}" destId="{A4570CB2-38DD-4E74-8F18-DDA0F9240216}" srcOrd="1" destOrd="0" presId="urn:microsoft.com/office/officeart/2005/8/layout/lProcess1"/>
    <dgm:cxn modelId="{ABFBE7BD-3C92-4E1B-A061-7BDCDDD25104}" type="presParOf" srcId="{70B581A6-239A-4E36-A7E2-A762162289EE}" destId="{8BBA108F-E6C1-405A-BD2E-F3044B105E84}" srcOrd="2" destOrd="0" presId="urn:microsoft.com/office/officeart/2005/8/layout/lProcess1"/>
    <dgm:cxn modelId="{82530FCD-AC69-427A-963A-767A2B33A2CA}" type="presParOf" srcId="{70B581A6-239A-4E36-A7E2-A762162289EE}" destId="{852D1D0A-3080-4D2C-9027-1A8A0FD15928}" srcOrd="3" destOrd="0" presId="urn:microsoft.com/office/officeart/2005/8/layout/lProcess1"/>
    <dgm:cxn modelId="{274919E4-1E43-4CFE-8CD6-78BAD54D29DF}" type="presParOf" srcId="{70B581A6-239A-4E36-A7E2-A762162289EE}" destId="{C0E35345-8F3A-462B-B95C-F8FE1462DC9F}" srcOrd="4" destOrd="0" presId="urn:microsoft.com/office/officeart/2005/8/layout/lProcess1"/>
    <dgm:cxn modelId="{F0062C3D-7FBB-4427-A2D4-7FF42B8F69D8}" type="presParOf" srcId="{70B581A6-239A-4E36-A7E2-A762162289EE}" destId="{5E0614AF-6DFE-4613-BCAA-0C689D3A72A0}" srcOrd="5" destOrd="0" presId="urn:microsoft.com/office/officeart/2005/8/layout/lProcess1"/>
    <dgm:cxn modelId="{EF0D1517-B2EE-46C0-9260-E4BB5365DCD9}" type="presParOf" srcId="{70B581A6-239A-4E36-A7E2-A762162289EE}" destId="{91E7EBD3-8823-45CF-A4D4-9B6CC9CE5F1E}" srcOrd="6" destOrd="0" presId="urn:microsoft.com/office/officeart/2005/8/layout/lProcess1"/>
    <dgm:cxn modelId="{D5D04013-6F17-4FF7-819D-6233C72FD280}" type="presParOf" srcId="{70B581A6-239A-4E36-A7E2-A762162289EE}" destId="{707B3ADD-8ADB-4550-8123-36A03AF1EF6C}" srcOrd="7" destOrd="0" presId="urn:microsoft.com/office/officeart/2005/8/layout/lProcess1"/>
    <dgm:cxn modelId="{CA4D09A6-5E53-4058-A8F7-BA7F580F292C}" type="presParOf" srcId="{70B581A6-239A-4E36-A7E2-A762162289EE}" destId="{4D23DF92-8D72-4D4C-A609-CA02A2F2E47F}" srcOrd="8" destOrd="0" presId="urn:microsoft.com/office/officeart/2005/8/layout/lProcess1"/>
    <dgm:cxn modelId="{FFEC2DC1-43BF-4EB9-8190-BE4EEE82EDB9}" type="presParOf" srcId="{70B581A6-239A-4E36-A7E2-A762162289EE}" destId="{615A7411-314C-4B82-B98D-AD95273F225B}" srcOrd="9" destOrd="0" presId="urn:microsoft.com/office/officeart/2005/8/layout/lProcess1"/>
    <dgm:cxn modelId="{1A7E0C6D-70DD-4B12-8DF9-3C2D17354955}" type="presParOf" srcId="{70B581A6-239A-4E36-A7E2-A762162289EE}" destId="{13CB3895-D186-4694-9EA4-A3C61357D841}" srcOrd="10" destOrd="0" presId="urn:microsoft.com/office/officeart/2005/8/layout/lProcess1"/>
    <dgm:cxn modelId="{09781BEA-823B-4B2B-8803-8152AD7BDFD3}" type="presParOf" srcId="{5EAB5B30-6926-4576-90D3-846F18E63B64}" destId="{267D5134-2A50-488A-B5BA-9381E47A712F}" srcOrd="1" destOrd="0" presId="urn:microsoft.com/office/officeart/2005/8/layout/lProcess1"/>
    <dgm:cxn modelId="{849723F7-24E1-4B24-BCE2-0CBCB8A5FF5E}" type="presParOf" srcId="{5EAB5B30-6926-4576-90D3-846F18E63B64}" destId="{10FAEA67-7250-4DF4-96E4-9118844728A5}" srcOrd="2" destOrd="0" presId="urn:microsoft.com/office/officeart/2005/8/layout/lProcess1"/>
    <dgm:cxn modelId="{75683575-9C99-48C1-8FD1-D8EA44397176}" type="presParOf" srcId="{10FAEA67-7250-4DF4-96E4-9118844728A5}" destId="{CA31A198-7F5D-4304-B4C7-D115FADC3A77}" srcOrd="0" destOrd="0" presId="urn:microsoft.com/office/officeart/2005/8/layout/lProcess1"/>
    <dgm:cxn modelId="{D98B67C0-CCD3-4D7E-AAF0-BE030BF88210}" type="presParOf" srcId="{10FAEA67-7250-4DF4-96E4-9118844728A5}" destId="{5671C98D-A3FB-495A-81F9-9D6248E52BAE}" srcOrd="1" destOrd="0" presId="urn:microsoft.com/office/officeart/2005/8/layout/lProcess1"/>
    <dgm:cxn modelId="{933DE692-6787-4E0D-BD7A-D1A717F39EDE}" type="presParOf" srcId="{10FAEA67-7250-4DF4-96E4-9118844728A5}" destId="{30EF1705-AE21-4B98-B978-6B52D07D4E94}" srcOrd="2" destOrd="0" presId="urn:microsoft.com/office/officeart/2005/8/layout/lProcess1"/>
    <dgm:cxn modelId="{20DB2909-49C3-4B9C-BC37-0464248E3AFD}" type="presParOf" srcId="{10FAEA67-7250-4DF4-96E4-9118844728A5}" destId="{42C8E9CF-2A52-4F60-AB7C-628E359AFDB8}" srcOrd="3" destOrd="0" presId="urn:microsoft.com/office/officeart/2005/8/layout/lProcess1"/>
    <dgm:cxn modelId="{06BCD4AA-CE96-4851-888F-12FEA1C12784}" type="presParOf" srcId="{10FAEA67-7250-4DF4-96E4-9118844728A5}" destId="{84D3C52F-C55C-4A0B-ADB8-13E0F484CB92}" srcOrd="4" destOrd="0" presId="urn:microsoft.com/office/officeart/2005/8/layout/lProcess1"/>
    <dgm:cxn modelId="{BE3043C2-7D15-40EE-9D90-0950C79D941C}" type="presParOf" srcId="{10FAEA67-7250-4DF4-96E4-9118844728A5}" destId="{22125610-FEC5-41D4-9223-4643BD8CE4BD}" srcOrd="5" destOrd="0" presId="urn:microsoft.com/office/officeart/2005/8/layout/lProcess1"/>
    <dgm:cxn modelId="{9F4C0F22-BF6F-4BB8-9909-1DECEEEB8620}" type="presParOf" srcId="{10FAEA67-7250-4DF4-96E4-9118844728A5}" destId="{15FA288B-5F1D-46D9-BE51-083554ACB6B4}" srcOrd="6" destOrd="0" presId="urn:microsoft.com/office/officeart/2005/8/layout/lProcess1"/>
    <dgm:cxn modelId="{E15E5A95-B635-4680-9C22-3DB38587F6FF}" type="presParOf" srcId="{10FAEA67-7250-4DF4-96E4-9118844728A5}" destId="{0ABFD9CA-146B-49A7-B7FB-A4F6496AEC81}" srcOrd="7" destOrd="0" presId="urn:microsoft.com/office/officeart/2005/8/layout/lProcess1"/>
    <dgm:cxn modelId="{676966D6-86CA-46E9-8241-68A892AAA778}" type="presParOf" srcId="{10FAEA67-7250-4DF4-96E4-9118844728A5}" destId="{E7B62ED4-FC26-4A39-A91D-EF2E2EC388AB}" srcOrd="8" destOrd="0" presId="urn:microsoft.com/office/officeart/2005/8/layout/lProcess1"/>
    <dgm:cxn modelId="{994BD8AC-8A49-4A8C-B1A7-0186117C7871}" type="presParOf" srcId="{10FAEA67-7250-4DF4-96E4-9118844728A5}" destId="{F2ACE515-1C45-4AA3-AD47-029FBF36EB22}" srcOrd="9" destOrd="0" presId="urn:microsoft.com/office/officeart/2005/8/layout/lProcess1"/>
    <dgm:cxn modelId="{E44BF3C8-F77D-412E-9649-36E8F8F4D699}" type="presParOf" srcId="{10FAEA67-7250-4DF4-96E4-9118844728A5}" destId="{AB0E1698-8E20-489A-B77E-141AF8E279C5}" srcOrd="10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F9184C2-A222-4F1E-AF90-9A7A52BA70EB}" type="doc">
      <dgm:prSet loTypeId="urn:microsoft.com/office/officeart/2005/8/layout/process4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E2076D0-9D56-4ACC-9765-FB9C84081AC9}">
      <dgm:prSet/>
      <dgm:spPr/>
      <dgm:t>
        <a:bodyPr/>
        <a:lstStyle/>
        <a:p>
          <a:r>
            <a:rPr lang="en-GB"/>
            <a:t>Paradigm</a:t>
          </a:r>
          <a:endParaRPr lang="en-GB"/>
        </a:p>
      </dgm:t>
    </dgm:pt>
    <dgm:pt modelId="{7AFC51E9-2E06-45FD-B299-5C69A8BC5712}" type="parTrans" cxnId="{3BCEEB04-1B57-4298-B0A9-72EFF9C29C56}">
      <dgm:prSet/>
      <dgm:spPr/>
      <dgm:t>
        <a:bodyPr/>
        <a:lstStyle/>
        <a:p>
          <a:endParaRPr lang="en-US"/>
        </a:p>
      </dgm:t>
    </dgm:pt>
    <dgm:pt modelId="{604A387E-8DBE-415C-A74A-F850FDF069BB}" type="sibTrans" cxnId="{3BCEEB04-1B57-4298-B0A9-72EFF9C29C56}">
      <dgm:prSet/>
      <dgm:spPr/>
      <dgm:t>
        <a:bodyPr/>
        <a:lstStyle/>
        <a:p>
          <a:endParaRPr lang="en-US"/>
        </a:p>
      </dgm:t>
    </dgm:pt>
    <dgm:pt modelId="{7AA721AE-3DD4-49EE-9C94-BBF51C7931D6}">
      <dgm:prSet/>
      <dgm:spPr/>
      <dgm:t>
        <a:bodyPr/>
        <a:lstStyle/>
        <a:p>
          <a:r>
            <a:rPr lang="en-GB"/>
            <a:t>Multi-Threaded</a:t>
          </a:r>
          <a:endParaRPr lang="en-GB"/>
        </a:p>
      </dgm:t>
    </dgm:pt>
    <dgm:pt modelId="{8FA6EA76-B74E-4117-A3E7-95ADFF85DCEA}" type="parTrans" cxnId="{4D6E578B-C4DA-4766-9068-F78E8403C404}">
      <dgm:prSet/>
      <dgm:spPr/>
      <dgm:t>
        <a:bodyPr/>
        <a:lstStyle/>
        <a:p>
          <a:endParaRPr lang="en-US"/>
        </a:p>
      </dgm:t>
    </dgm:pt>
    <dgm:pt modelId="{C11B0325-1E88-4B9B-842E-1C9AFB5C09A2}" type="sibTrans" cxnId="{4D6E578B-C4DA-4766-9068-F78E8403C404}">
      <dgm:prSet/>
      <dgm:spPr/>
      <dgm:t>
        <a:bodyPr/>
        <a:lstStyle/>
        <a:p>
          <a:endParaRPr lang="en-US"/>
        </a:p>
      </dgm:t>
    </dgm:pt>
    <dgm:pt modelId="{0C8B8504-D45D-4A2B-9F42-E00B188EA280}">
      <dgm:prSet/>
      <dgm:spPr/>
      <dgm:t>
        <a:bodyPr/>
        <a:lstStyle/>
        <a:p>
          <a:r>
            <a:rPr lang="en-GB"/>
            <a:t>Concurrent</a:t>
          </a:r>
          <a:endParaRPr lang="en-GB"/>
        </a:p>
      </dgm:t>
    </dgm:pt>
    <dgm:pt modelId="{48289165-2A5F-4EC7-98B5-286D97B3FB07}" type="parTrans" cxnId="{C3824AE7-5983-4F58-9EF4-4A1529A40590}">
      <dgm:prSet/>
      <dgm:spPr/>
      <dgm:t>
        <a:bodyPr/>
        <a:lstStyle/>
        <a:p>
          <a:endParaRPr lang="en-US"/>
        </a:p>
      </dgm:t>
    </dgm:pt>
    <dgm:pt modelId="{590E19E6-7E3D-4BAC-8936-7CC39D5953A3}" type="sibTrans" cxnId="{C3824AE7-5983-4F58-9EF4-4A1529A40590}">
      <dgm:prSet/>
      <dgm:spPr/>
      <dgm:t>
        <a:bodyPr/>
        <a:lstStyle/>
        <a:p>
          <a:endParaRPr lang="en-US"/>
        </a:p>
      </dgm:t>
    </dgm:pt>
    <dgm:pt modelId="{C801FF08-75A4-4C5B-BA3C-4B3BD248C6A6}">
      <dgm:prSet/>
      <dgm:spPr/>
      <dgm:t>
        <a:bodyPr/>
        <a:lstStyle/>
        <a:p>
          <a:r>
            <a:rPr lang="en-GB"/>
            <a:t>Cluster-Ready</a:t>
          </a:r>
          <a:endParaRPr lang="en-GB"/>
        </a:p>
      </dgm:t>
    </dgm:pt>
    <dgm:pt modelId="{30FA8CC9-1606-48FE-9ABF-90B3155231BB}" type="parTrans" cxnId="{E8577054-6E7F-47E5-B698-8D5CC2633487}">
      <dgm:prSet/>
      <dgm:spPr/>
      <dgm:t>
        <a:bodyPr/>
        <a:lstStyle/>
        <a:p>
          <a:endParaRPr lang="en-US"/>
        </a:p>
      </dgm:t>
    </dgm:pt>
    <dgm:pt modelId="{E2B395A0-89BE-4D3A-966D-D9F2DCBCB851}" type="sibTrans" cxnId="{E8577054-6E7F-47E5-B698-8D5CC2633487}">
      <dgm:prSet/>
      <dgm:spPr/>
      <dgm:t>
        <a:bodyPr/>
        <a:lstStyle/>
        <a:p>
          <a:endParaRPr lang="en-US"/>
        </a:p>
      </dgm:t>
    </dgm:pt>
    <dgm:pt modelId="{D73CA38D-4A73-4C41-B296-49A94B9E424C}">
      <dgm:prSet/>
      <dgm:spPr/>
      <dgm:t>
        <a:bodyPr/>
        <a:lstStyle/>
        <a:p>
          <a:r>
            <a:rPr lang="en-GB"/>
            <a:t>Programmes</a:t>
          </a:r>
          <a:endParaRPr lang="en-GB"/>
        </a:p>
      </dgm:t>
    </dgm:pt>
    <dgm:pt modelId="{489B5DF3-D15B-48D3-899B-CCD48E663677}" type="parTrans" cxnId="{22C9BEC2-C231-40C5-BE69-8A6D4F29FCB8}">
      <dgm:prSet/>
      <dgm:spPr/>
      <dgm:t>
        <a:bodyPr/>
        <a:lstStyle/>
        <a:p>
          <a:endParaRPr lang="en-US"/>
        </a:p>
      </dgm:t>
    </dgm:pt>
    <dgm:pt modelId="{BA7CFC56-2E74-4B3B-A3B7-FBFF322518A7}" type="sibTrans" cxnId="{22C9BEC2-C231-40C5-BE69-8A6D4F29FCB8}">
      <dgm:prSet/>
      <dgm:spPr/>
      <dgm:t>
        <a:bodyPr/>
        <a:lstStyle/>
        <a:p>
          <a:endParaRPr lang="en-US"/>
        </a:p>
      </dgm:t>
    </dgm:pt>
    <dgm:pt modelId="{6CDAE5EE-0321-49E0-B3A3-3F1546A6EB5F}">
      <dgm:prSet/>
      <dgm:spPr/>
      <dgm:t>
        <a:bodyPr/>
        <a:lstStyle/>
        <a:p>
          <a:r>
            <a:rPr lang="en-GB"/>
            <a:t>R Language</a:t>
          </a:r>
          <a:endParaRPr lang="en-GB"/>
        </a:p>
      </dgm:t>
    </dgm:pt>
    <dgm:pt modelId="{1E966AE9-3236-4447-BEC3-6DFE1082F7D7}" type="parTrans" cxnId="{FC94E8C5-0CBD-4B0D-A43F-E00385177992}">
      <dgm:prSet/>
      <dgm:spPr/>
      <dgm:t>
        <a:bodyPr/>
        <a:lstStyle/>
        <a:p>
          <a:endParaRPr lang="en-US"/>
        </a:p>
      </dgm:t>
    </dgm:pt>
    <dgm:pt modelId="{67DB4711-8A3B-4484-9ABB-69D932F321A7}" type="sibTrans" cxnId="{FC94E8C5-0CBD-4B0D-A43F-E00385177992}">
      <dgm:prSet/>
      <dgm:spPr/>
      <dgm:t>
        <a:bodyPr/>
        <a:lstStyle/>
        <a:p>
          <a:endParaRPr lang="en-US"/>
        </a:p>
      </dgm:t>
    </dgm:pt>
    <dgm:pt modelId="{5B5B1B0C-9231-4693-9D8A-18CF2315334B}">
      <dgm:prSet/>
      <dgm:spPr/>
      <dgm:t>
        <a:bodyPr/>
        <a:lstStyle/>
        <a:p>
          <a:r>
            <a:rPr lang="en-GB"/>
            <a:t>Microsoft ScaleR</a:t>
          </a:r>
          <a:endParaRPr lang="en-GB"/>
        </a:p>
      </dgm:t>
    </dgm:pt>
    <dgm:pt modelId="{A0F1D600-CBF5-462F-A018-001C2B1E4B50}" type="parTrans" cxnId="{73707DEC-12DD-44B3-B212-948C48E84A70}">
      <dgm:prSet/>
      <dgm:spPr/>
      <dgm:t>
        <a:bodyPr/>
        <a:lstStyle/>
        <a:p>
          <a:endParaRPr lang="en-US"/>
        </a:p>
      </dgm:t>
    </dgm:pt>
    <dgm:pt modelId="{AF7AFBC1-764B-4476-8337-255258D6AA2F}" type="sibTrans" cxnId="{73707DEC-12DD-44B3-B212-948C48E84A70}">
      <dgm:prSet/>
      <dgm:spPr/>
      <dgm:t>
        <a:bodyPr/>
        <a:lstStyle/>
        <a:p>
          <a:endParaRPr lang="en-US"/>
        </a:p>
      </dgm:t>
    </dgm:pt>
    <dgm:pt modelId="{483A527B-283A-4490-BC81-47D8311DB254}">
      <dgm:prSet/>
      <dgm:spPr/>
      <dgm:t>
        <a:bodyPr/>
        <a:lstStyle/>
        <a:p>
          <a:r>
            <a:rPr lang="en-GB" dirty="0"/>
            <a:t>VB.NET</a:t>
          </a:r>
        </a:p>
      </dgm:t>
    </dgm:pt>
    <dgm:pt modelId="{BD409604-0619-436C-B44A-3F75085A550B}" type="parTrans" cxnId="{E572272C-F282-4E43-9928-A1F963798D46}">
      <dgm:prSet/>
      <dgm:spPr/>
      <dgm:t>
        <a:bodyPr/>
        <a:lstStyle/>
        <a:p>
          <a:endParaRPr lang="en-US"/>
        </a:p>
      </dgm:t>
    </dgm:pt>
    <dgm:pt modelId="{D860A8D2-2C1B-47C0-BA17-A0E921DB0DE0}" type="sibTrans" cxnId="{E572272C-F282-4E43-9928-A1F963798D46}">
      <dgm:prSet/>
      <dgm:spPr/>
      <dgm:t>
        <a:bodyPr/>
        <a:lstStyle/>
        <a:p>
          <a:endParaRPr lang="en-US"/>
        </a:p>
      </dgm:t>
    </dgm:pt>
    <dgm:pt modelId="{B6D24872-9255-4B6B-96F2-6B2E514D43B1}">
      <dgm:prSet/>
      <dgm:spPr/>
      <dgm:t>
        <a:bodyPr/>
        <a:lstStyle/>
        <a:p>
          <a:r>
            <a:rPr lang="en-GB" dirty="0"/>
            <a:t>Unsupervised Learning</a:t>
          </a:r>
        </a:p>
      </dgm:t>
    </dgm:pt>
    <dgm:pt modelId="{66561FED-5484-4161-9752-60BD16B472B7}" type="parTrans" cxnId="{E593A65B-D215-4234-8541-988554802290}">
      <dgm:prSet/>
      <dgm:spPr/>
      <dgm:t>
        <a:bodyPr/>
        <a:lstStyle/>
        <a:p>
          <a:endParaRPr lang="en-US"/>
        </a:p>
      </dgm:t>
    </dgm:pt>
    <dgm:pt modelId="{D0EC0E4C-8A84-43DE-854B-CC7C4DE7D995}" type="sibTrans" cxnId="{E593A65B-D215-4234-8541-988554802290}">
      <dgm:prSet/>
      <dgm:spPr/>
      <dgm:t>
        <a:bodyPr/>
        <a:lstStyle/>
        <a:p>
          <a:endParaRPr lang="en-US"/>
        </a:p>
      </dgm:t>
    </dgm:pt>
    <dgm:pt modelId="{0FA29D92-3EE9-4738-9208-036645A7667D}">
      <dgm:prSet/>
      <dgm:spPr/>
      <dgm:t>
        <a:bodyPr/>
        <a:lstStyle/>
        <a:p>
          <a:r>
            <a:rPr lang="en-GB"/>
            <a:t>K-Means</a:t>
          </a:r>
          <a:endParaRPr lang="en-GB"/>
        </a:p>
      </dgm:t>
    </dgm:pt>
    <dgm:pt modelId="{DF2F0767-5EAD-4302-95B0-1EF993D7B2DB}" type="parTrans" cxnId="{5EE877FD-E8F5-454D-8318-645718BAC349}">
      <dgm:prSet/>
      <dgm:spPr/>
      <dgm:t>
        <a:bodyPr/>
        <a:lstStyle/>
        <a:p>
          <a:endParaRPr lang="en-US"/>
        </a:p>
      </dgm:t>
    </dgm:pt>
    <dgm:pt modelId="{94FCE692-AF81-428E-89AA-8BCBBAE4FCAB}" type="sibTrans" cxnId="{5EE877FD-E8F5-454D-8318-645718BAC349}">
      <dgm:prSet/>
      <dgm:spPr/>
      <dgm:t>
        <a:bodyPr/>
        <a:lstStyle/>
        <a:p>
          <a:endParaRPr lang="en-US"/>
        </a:p>
      </dgm:t>
    </dgm:pt>
    <dgm:pt modelId="{13D2EACF-DF3F-465F-B69C-61F57A9E1E1B}">
      <dgm:prSet/>
      <dgm:spPr/>
      <dgm:t>
        <a:bodyPr/>
        <a:lstStyle/>
        <a:p>
          <a:r>
            <a:rPr lang="en-GB" dirty="0"/>
            <a:t>Sum-of-Squared-Error</a:t>
          </a:r>
        </a:p>
      </dgm:t>
    </dgm:pt>
    <dgm:pt modelId="{728915F3-B3C3-414E-BDE0-751D485E91AF}" type="parTrans" cxnId="{64C922A4-FD15-4D7F-809D-64B11C63ED1B}">
      <dgm:prSet/>
      <dgm:spPr/>
      <dgm:t>
        <a:bodyPr/>
        <a:lstStyle/>
        <a:p>
          <a:endParaRPr lang="en-US"/>
        </a:p>
      </dgm:t>
    </dgm:pt>
    <dgm:pt modelId="{7169ACFC-E8B0-4A79-AFD4-D6AA9274CABB}" type="sibTrans" cxnId="{64C922A4-FD15-4D7F-809D-64B11C63ED1B}">
      <dgm:prSet/>
      <dgm:spPr/>
      <dgm:t>
        <a:bodyPr/>
        <a:lstStyle/>
        <a:p>
          <a:endParaRPr lang="en-US"/>
        </a:p>
      </dgm:t>
    </dgm:pt>
    <dgm:pt modelId="{EAFB4C63-7381-4D8C-B5D2-24BF155BC41F}">
      <dgm:prSet/>
      <dgm:spPr/>
      <dgm:t>
        <a:bodyPr/>
        <a:lstStyle/>
        <a:p>
          <a:r>
            <a:rPr lang="en-GB" dirty="0"/>
            <a:t>HEDNO S.A Data</a:t>
          </a:r>
        </a:p>
      </dgm:t>
    </dgm:pt>
    <dgm:pt modelId="{976689DD-F41D-4D9D-A3E2-2E68001C1FCF}" type="parTrans" cxnId="{AD030A7B-892B-42AD-8CA6-7AE39E5DA5CC}">
      <dgm:prSet/>
      <dgm:spPr/>
      <dgm:t>
        <a:bodyPr/>
        <a:lstStyle/>
        <a:p>
          <a:endParaRPr lang="en-US"/>
        </a:p>
      </dgm:t>
    </dgm:pt>
    <dgm:pt modelId="{E6510197-6D2D-4D93-9CFE-94D80606E920}" type="sibTrans" cxnId="{AD030A7B-892B-42AD-8CA6-7AE39E5DA5CC}">
      <dgm:prSet/>
      <dgm:spPr/>
      <dgm:t>
        <a:bodyPr/>
        <a:lstStyle/>
        <a:p>
          <a:endParaRPr lang="en-US"/>
        </a:p>
      </dgm:t>
    </dgm:pt>
    <dgm:pt modelId="{BF7F5090-FEFB-48AB-A2EF-EDFEC787AF93}">
      <dgm:prSet/>
      <dgm:spPr/>
      <dgm:t>
        <a:bodyPr/>
        <a:lstStyle/>
        <a:p>
          <a:r>
            <a:rPr lang="en-GB" dirty="0"/>
            <a:t>Spatial Proximity</a:t>
          </a:r>
          <a:endParaRPr lang="en-GB" dirty="0"/>
        </a:p>
      </dgm:t>
    </dgm:pt>
    <dgm:pt modelId="{3A5D0CD7-808C-47BE-9D9D-F129C24FFEDD}" type="parTrans" cxnId="{1A0664E7-A9AD-474F-9649-B0039393855B}">
      <dgm:prSet/>
      <dgm:spPr/>
      <dgm:t>
        <a:bodyPr/>
        <a:lstStyle/>
        <a:p>
          <a:endParaRPr lang="en-US"/>
        </a:p>
      </dgm:t>
    </dgm:pt>
    <dgm:pt modelId="{7CE68946-D1CB-4A19-B617-DDCBAE4D373D}" type="sibTrans" cxnId="{1A0664E7-A9AD-474F-9649-B0039393855B}">
      <dgm:prSet/>
      <dgm:spPr/>
      <dgm:t>
        <a:bodyPr/>
        <a:lstStyle/>
        <a:p>
          <a:endParaRPr lang="en-US"/>
        </a:p>
      </dgm:t>
    </dgm:pt>
    <dgm:pt modelId="{0D163C88-50CD-42B1-838D-BA68D5EE71F2}">
      <dgm:prSet/>
      <dgm:spPr/>
      <dgm:t>
        <a:bodyPr/>
        <a:lstStyle/>
        <a:p>
          <a:endParaRPr lang="en-GB" dirty="0"/>
        </a:p>
      </dgm:t>
    </dgm:pt>
    <dgm:pt modelId="{86C99507-7603-4F39-A3EB-BE0869F50FE8}" type="parTrans" cxnId="{E4E34B7C-AF2C-4463-90D4-8AED8F7094C2}">
      <dgm:prSet/>
      <dgm:spPr/>
      <dgm:t>
        <a:bodyPr/>
        <a:lstStyle/>
        <a:p>
          <a:endParaRPr lang="en-US"/>
        </a:p>
      </dgm:t>
    </dgm:pt>
    <dgm:pt modelId="{EF139EFF-118F-43B9-B58D-1407E31639E9}" type="sibTrans" cxnId="{E4E34B7C-AF2C-4463-90D4-8AED8F7094C2}">
      <dgm:prSet/>
      <dgm:spPr/>
      <dgm:t>
        <a:bodyPr/>
        <a:lstStyle/>
        <a:p>
          <a:endParaRPr lang="en-US"/>
        </a:p>
      </dgm:t>
    </dgm:pt>
    <dgm:pt modelId="{DC7CD873-ACAD-4D16-A224-8FA4674436F1}">
      <dgm:prSet/>
      <dgm:spPr/>
      <dgm:t>
        <a:bodyPr/>
        <a:lstStyle/>
        <a:p>
          <a:r>
            <a:rPr lang="en-GB" dirty="0"/>
            <a:t> Commonality</a:t>
          </a:r>
          <a:endParaRPr lang="en-GB" dirty="0"/>
        </a:p>
      </dgm:t>
    </dgm:pt>
    <dgm:pt modelId="{4F5487AA-D8C3-4437-814D-1D641CB6F909}" type="parTrans" cxnId="{9E31DD50-59F9-4967-BBDB-A74E98863BBC}">
      <dgm:prSet/>
      <dgm:spPr/>
      <dgm:t>
        <a:bodyPr/>
        <a:lstStyle/>
        <a:p>
          <a:endParaRPr lang="en-US"/>
        </a:p>
      </dgm:t>
    </dgm:pt>
    <dgm:pt modelId="{D19B51EC-6D5F-4D40-A7E3-678D61ECE989}" type="sibTrans" cxnId="{9E31DD50-59F9-4967-BBDB-A74E98863BBC}">
      <dgm:prSet/>
      <dgm:spPr/>
      <dgm:t>
        <a:bodyPr/>
        <a:lstStyle/>
        <a:p>
          <a:endParaRPr lang="en-US"/>
        </a:p>
      </dgm:t>
    </dgm:pt>
    <dgm:pt modelId="{3F17F7EB-155C-40DA-8FB2-D9CA6DF55E92}">
      <dgm:prSet/>
      <dgm:spPr/>
      <dgm:t>
        <a:bodyPr/>
        <a:lstStyle/>
        <a:p>
          <a:r>
            <a:rPr lang="en-GB" dirty="0"/>
            <a:t>Geological Aspect</a:t>
          </a:r>
        </a:p>
      </dgm:t>
    </dgm:pt>
    <dgm:pt modelId="{932A3E6E-4DB7-4D78-B423-063693658A58}" type="parTrans" cxnId="{A8610CC2-5121-49C6-B71A-B5AB915F2710}">
      <dgm:prSet/>
      <dgm:spPr/>
      <dgm:t>
        <a:bodyPr/>
        <a:lstStyle/>
        <a:p>
          <a:endParaRPr lang="en-US"/>
        </a:p>
      </dgm:t>
    </dgm:pt>
    <dgm:pt modelId="{73AFC186-BA13-46F5-9966-AE90271109F1}" type="sibTrans" cxnId="{A8610CC2-5121-49C6-B71A-B5AB915F2710}">
      <dgm:prSet/>
      <dgm:spPr/>
      <dgm:t>
        <a:bodyPr/>
        <a:lstStyle/>
        <a:p>
          <a:endParaRPr lang="en-US"/>
        </a:p>
      </dgm:t>
    </dgm:pt>
    <dgm:pt modelId="{07715DBF-0C05-42FA-93A0-B9033382BA4D}" type="pres">
      <dgm:prSet presAssocID="{0F9184C2-A222-4F1E-AF90-9A7A52BA70EB}" presName="Name0" presStyleCnt="0">
        <dgm:presLayoutVars>
          <dgm:dir/>
          <dgm:animLvl val="lvl"/>
          <dgm:resizeHandles val="exact"/>
        </dgm:presLayoutVars>
      </dgm:prSet>
      <dgm:spPr/>
    </dgm:pt>
    <dgm:pt modelId="{F7FCBCF1-BE10-4A84-ACFE-28C875CB0805}" type="pres">
      <dgm:prSet presAssocID="{B6D24872-9255-4B6B-96F2-6B2E514D43B1}" presName="boxAndChildren" presStyleCnt="0"/>
      <dgm:spPr/>
    </dgm:pt>
    <dgm:pt modelId="{0A5D5B64-8299-4088-92D4-F8C2A3C71821}" type="pres">
      <dgm:prSet presAssocID="{B6D24872-9255-4B6B-96F2-6B2E514D43B1}" presName="parentTextBox" presStyleLbl="node1" presStyleIdx="0" presStyleCnt="4"/>
      <dgm:spPr/>
    </dgm:pt>
    <dgm:pt modelId="{6977A403-2153-4DED-8DDF-B770E54879AD}" type="pres">
      <dgm:prSet presAssocID="{B6D24872-9255-4B6B-96F2-6B2E514D43B1}" presName="entireBox" presStyleLbl="node1" presStyleIdx="0" presStyleCnt="4"/>
      <dgm:spPr/>
    </dgm:pt>
    <dgm:pt modelId="{9243DE5C-CAD3-416F-8786-9ECC2CD6A85E}" type="pres">
      <dgm:prSet presAssocID="{B6D24872-9255-4B6B-96F2-6B2E514D43B1}" presName="descendantBox" presStyleCnt="0"/>
      <dgm:spPr/>
    </dgm:pt>
    <dgm:pt modelId="{B58C1E47-2D65-41B5-8F56-A2E6D268DBED}" type="pres">
      <dgm:prSet presAssocID="{0FA29D92-3EE9-4738-9208-036645A7667D}" presName="childTextBox" presStyleLbl="fgAccFollowNode1" presStyleIdx="0" presStyleCnt="12">
        <dgm:presLayoutVars>
          <dgm:bulletEnabled val="1"/>
        </dgm:presLayoutVars>
      </dgm:prSet>
      <dgm:spPr/>
    </dgm:pt>
    <dgm:pt modelId="{B8D2ADC5-0E40-431F-A323-BBCB792FE06F}" type="pres">
      <dgm:prSet presAssocID="{13D2EACF-DF3F-465F-B69C-61F57A9E1E1B}" presName="childTextBox" presStyleLbl="fgAccFollowNode1" presStyleIdx="1" presStyleCnt="12">
        <dgm:presLayoutVars>
          <dgm:bulletEnabled val="1"/>
        </dgm:presLayoutVars>
      </dgm:prSet>
      <dgm:spPr/>
    </dgm:pt>
    <dgm:pt modelId="{D914D2CA-50DE-4BA4-9AAF-AE3707663F42}" type="pres">
      <dgm:prSet presAssocID="{0D163C88-50CD-42B1-838D-BA68D5EE71F2}" presName="childTextBox" presStyleLbl="fgAccFollowNode1" presStyleIdx="2" presStyleCnt="12">
        <dgm:presLayoutVars>
          <dgm:bulletEnabled val="1"/>
        </dgm:presLayoutVars>
      </dgm:prSet>
      <dgm:spPr/>
    </dgm:pt>
    <dgm:pt modelId="{058ACCD2-732F-46A0-BF67-6D82677BD855}" type="pres">
      <dgm:prSet presAssocID="{E6510197-6D2D-4D93-9CFE-94D80606E920}" presName="sp" presStyleCnt="0"/>
      <dgm:spPr/>
    </dgm:pt>
    <dgm:pt modelId="{9CF604C1-9B3E-4DC0-87B1-8040C338D03D}" type="pres">
      <dgm:prSet presAssocID="{EAFB4C63-7381-4D8C-B5D2-24BF155BC41F}" presName="arrowAndChildren" presStyleCnt="0"/>
      <dgm:spPr/>
    </dgm:pt>
    <dgm:pt modelId="{DFF1869C-C15F-49A2-A36C-EFA585AA6348}" type="pres">
      <dgm:prSet presAssocID="{EAFB4C63-7381-4D8C-B5D2-24BF155BC41F}" presName="parentTextArrow" presStyleLbl="node1" presStyleIdx="0" presStyleCnt="4"/>
      <dgm:spPr/>
    </dgm:pt>
    <dgm:pt modelId="{569DC47E-6352-452B-890B-D4B1713BA4CC}" type="pres">
      <dgm:prSet presAssocID="{EAFB4C63-7381-4D8C-B5D2-24BF155BC41F}" presName="arrow" presStyleLbl="node1" presStyleIdx="1" presStyleCnt="4"/>
      <dgm:spPr/>
    </dgm:pt>
    <dgm:pt modelId="{1CEFF9B7-FF41-4E15-AA55-18A5CC76F9AC}" type="pres">
      <dgm:prSet presAssocID="{EAFB4C63-7381-4D8C-B5D2-24BF155BC41F}" presName="descendantArrow" presStyleCnt="0"/>
      <dgm:spPr/>
    </dgm:pt>
    <dgm:pt modelId="{83650342-1DCA-403C-BF0A-9FB6D50A4734}" type="pres">
      <dgm:prSet presAssocID="{3F17F7EB-155C-40DA-8FB2-D9CA6DF55E92}" presName="childTextArrow" presStyleLbl="fgAccFollowNode1" presStyleIdx="3" presStyleCnt="12">
        <dgm:presLayoutVars>
          <dgm:bulletEnabled val="1"/>
        </dgm:presLayoutVars>
      </dgm:prSet>
      <dgm:spPr/>
    </dgm:pt>
    <dgm:pt modelId="{3C43E404-AF21-4355-A698-BF8FBF760584}" type="pres">
      <dgm:prSet presAssocID="{BF7F5090-FEFB-48AB-A2EF-EDFEC787AF93}" presName="childTextArrow" presStyleLbl="fgAccFollowNode1" presStyleIdx="4" presStyleCnt="12">
        <dgm:presLayoutVars>
          <dgm:bulletEnabled val="1"/>
        </dgm:presLayoutVars>
      </dgm:prSet>
      <dgm:spPr/>
    </dgm:pt>
    <dgm:pt modelId="{543CEC5D-C12A-48E3-8FFB-DD97E8A5E10F}" type="pres">
      <dgm:prSet presAssocID="{DC7CD873-ACAD-4D16-A224-8FA4674436F1}" presName="childTextArrow" presStyleLbl="fgAccFollowNode1" presStyleIdx="5" presStyleCnt="12">
        <dgm:presLayoutVars>
          <dgm:bulletEnabled val="1"/>
        </dgm:presLayoutVars>
      </dgm:prSet>
      <dgm:spPr/>
    </dgm:pt>
    <dgm:pt modelId="{F16809C4-13C1-4757-8024-34A5B40A948D}" type="pres">
      <dgm:prSet presAssocID="{BA7CFC56-2E74-4B3B-A3B7-FBFF322518A7}" presName="sp" presStyleCnt="0"/>
      <dgm:spPr/>
    </dgm:pt>
    <dgm:pt modelId="{EE97D777-1371-474B-801D-A868F63D25AE}" type="pres">
      <dgm:prSet presAssocID="{D73CA38D-4A73-4C41-B296-49A94B9E424C}" presName="arrowAndChildren" presStyleCnt="0"/>
      <dgm:spPr/>
    </dgm:pt>
    <dgm:pt modelId="{6377C357-E6E8-414E-9D38-8AA695456A75}" type="pres">
      <dgm:prSet presAssocID="{D73CA38D-4A73-4C41-B296-49A94B9E424C}" presName="parentTextArrow" presStyleLbl="node1" presStyleIdx="1" presStyleCnt="4"/>
      <dgm:spPr/>
    </dgm:pt>
    <dgm:pt modelId="{B0493050-ECEB-49B9-859F-EECDED889E13}" type="pres">
      <dgm:prSet presAssocID="{D73CA38D-4A73-4C41-B296-49A94B9E424C}" presName="arrow" presStyleLbl="node1" presStyleIdx="2" presStyleCnt="4"/>
      <dgm:spPr/>
    </dgm:pt>
    <dgm:pt modelId="{57EE29BD-F215-47E3-BDE7-6A4C26595D0C}" type="pres">
      <dgm:prSet presAssocID="{D73CA38D-4A73-4C41-B296-49A94B9E424C}" presName="descendantArrow" presStyleCnt="0"/>
      <dgm:spPr/>
    </dgm:pt>
    <dgm:pt modelId="{F5B7E361-DEED-436B-8E12-DF62C004C4CB}" type="pres">
      <dgm:prSet presAssocID="{6CDAE5EE-0321-49E0-B3A3-3F1546A6EB5F}" presName="childTextArrow" presStyleLbl="fgAccFollowNode1" presStyleIdx="6" presStyleCnt="12">
        <dgm:presLayoutVars>
          <dgm:bulletEnabled val="1"/>
        </dgm:presLayoutVars>
      </dgm:prSet>
      <dgm:spPr/>
    </dgm:pt>
    <dgm:pt modelId="{5CECC89C-8D47-49DF-957D-DC5EB671829D}" type="pres">
      <dgm:prSet presAssocID="{5B5B1B0C-9231-4693-9D8A-18CF2315334B}" presName="childTextArrow" presStyleLbl="fgAccFollowNode1" presStyleIdx="7" presStyleCnt="12">
        <dgm:presLayoutVars>
          <dgm:bulletEnabled val="1"/>
        </dgm:presLayoutVars>
      </dgm:prSet>
      <dgm:spPr/>
    </dgm:pt>
    <dgm:pt modelId="{8F852969-7F2F-49C9-B1C7-4F067E56CC2A}" type="pres">
      <dgm:prSet presAssocID="{483A527B-283A-4490-BC81-47D8311DB254}" presName="childTextArrow" presStyleLbl="fgAccFollowNode1" presStyleIdx="8" presStyleCnt="12">
        <dgm:presLayoutVars>
          <dgm:bulletEnabled val="1"/>
        </dgm:presLayoutVars>
      </dgm:prSet>
      <dgm:spPr/>
    </dgm:pt>
    <dgm:pt modelId="{61E798D8-7F3A-4897-832E-BEC99CDCE54C}" type="pres">
      <dgm:prSet presAssocID="{604A387E-8DBE-415C-A74A-F850FDF069BB}" presName="sp" presStyleCnt="0"/>
      <dgm:spPr/>
    </dgm:pt>
    <dgm:pt modelId="{E9CC780C-D9ED-42BC-A093-177797EF5CD9}" type="pres">
      <dgm:prSet presAssocID="{BE2076D0-9D56-4ACC-9765-FB9C84081AC9}" presName="arrowAndChildren" presStyleCnt="0"/>
      <dgm:spPr/>
    </dgm:pt>
    <dgm:pt modelId="{5C5B8200-8A5A-4AAE-9966-ACA3B63DF87D}" type="pres">
      <dgm:prSet presAssocID="{BE2076D0-9D56-4ACC-9765-FB9C84081AC9}" presName="parentTextArrow" presStyleLbl="node1" presStyleIdx="2" presStyleCnt="4"/>
      <dgm:spPr/>
    </dgm:pt>
    <dgm:pt modelId="{C75D1C4A-413B-4586-A172-B7640AC58A40}" type="pres">
      <dgm:prSet presAssocID="{BE2076D0-9D56-4ACC-9765-FB9C84081AC9}" presName="arrow" presStyleLbl="node1" presStyleIdx="3" presStyleCnt="4"/>
      <dgm:spPr/>
    </dgm:pt>
    <dgm:pt modelId="{5571EE99-ACA3-4D0F-B021-33E046013271}" type="pres">
      <dgm:prSet presAssocID="{BE2076D0-9D56-4ACC-9765-FB9C84081AC9}" presName="descendantArrow" presStyleCnt="0"/>
      <dgm:spPr/>
    </dgm:pt>
    <dgm:pt modelId="{C9156758-53CA-4170-81A2-F8D6FB35EBCE}" type="pres">
      <dgm:prSet presAssocID="{7AA721AE-3DD4-49EE-9C94-BBF51C7931D6}" presName="childTextArrow" presStyleLbl="fgAccFollowNode1" presStyleIdx="9" presStyleCnt="12">
        <dgm:presLayoutVars>
          <dgm:bulletEnabled val="1"/>
        </dgm:presLayoutVars>
      </dgm:prSet>
      <dgm:spPr/>
    </dgm:pt>
    <dgm:pt modelId="{C5084420-9A2D-46C9-A92B-587EC9488DAB}" type="pres">
      <dgm:prSet presAssocID="{0C8B8504-D45D-4A2B-9F42-E00B188EA280}" presName="childTextArrow" presStyleLbl="fgAccFollowNode1" presStyleIdx="10" presStyleCnt="12">
        <dgm:presLayoutVars>
          <dgm:bulletEnabled val="1"/>
        </dgm:presLayoutVars>
      </dgm:prSet>
      <dgm:spPr/>
    </dgm:pt>
    <dgm:pt modelId="{E7EC93A5-EBB0-45B3-B2D0-D8389B1DDE76}" type="pres">
      <dgm:prSet presAssocID="{C801FF08-75A4-4C5B-BA3C-4B3BD248C6A6}" presName="childTextArrow" presStyleLbl="fgAccFollowNode1" presStyleIdx="11" presStyleCnt="12">
        <dgm:presLayoutVars>
          <dgm:bulletEnabled val="1"/>
        </dgm:presLayoutVars>
      </dgm:prSet>
      <dgm:spPr/>
    </dgm:pt>
  </dgm:ptLst>
  <dgm:cxnLst>
    <dgm:cxn modelId="{30323514-04C3-4B08-B6EF-48F5E19AC032}" type="presOf" srcId="{EAFB4C63-7381-4D8C-B5D2-24BF155BC41F}" destId="{DFF1869C-C15F-49A2-A36C-EFA585AA6348}" srcOrd="0" destOrd="0" presId="urn:microsoft.com/office/officeart/2005/8/layout/process4"/>
    <dgm:cxn modelId="{0E9C9B02-B52F-4EF4-B92B-2CBB65B2A473}" type="presOf" srcId="{BF7F5090-FEFB-48AB-A2EF-EDFEC787AF93}" destId="{3C43E404-AF21-4355-A698-BF8FBF760584}" srcOrd="0" destOrd="0" presId="urn:microsoft.com/office/officeart/2005/8/layout/process4"/>
    <dgm:cxn modelId="{E593A65B-D215-4234-8541-988554802290}" srcId="{0F9184C2-A222-4F1E-AF90-9A7A52BA70EB}" destId="{B6D24872-9255-4B6B-96F2-6B2E514D43B1}" srcOrd="3" destOrd="0" parTransId="{66561FED-5484-4161-9752-60BD16B472B7}" sibTransId="{D0EC0E4C-8A84-43DE-854B-CC7C4DE7D995}"/>
    <dgm:cxn modelId="{C4EBEF3F-44AF-4C2A-9C75-6223FE559422}" type="presOf" srcId="{B6D24872-9255-4B6B-96F2-6B2E514D43B1}" destId="{0A5D5B64-8299-4088-92D4-F8C2A3C71821}" srcOrd="0" destOrd="0" presId="urn:microsoft.com/office/officeart/2005/8/layout/process4"/>
    <dgm:cxn modelId="{3BCEEB04-1B57-4298-B0A9-72EFF9C29C56}" srcId="{0F9184C2-A222-4F1E-AF90-9A7A52BA70EB}" destId="{BE2076D0-9D56-4ACC-9765-FB9C84081AC9}" srcOrd="0" destOrd="0" parTransId="{7AFC51E9-2E06-45FD-B299-5C69A8BC5712}" sibTransId="{604A387E-8DBE-415C-A74A-F850FDF069BB}"/>
    <dgm:cxn modelId="{E2246EF9-1E81-44FA-B10B-6564053CEEDE}" type="presOf" srcId="{5B5B1B0C-9231-4693-9D8A-18CF2315334B}" destId="{5CECC89C-8D47-49DF-957D-DC5EB671829D}" srcOrd="0" destOrd="0" presId="urn:microsoft.com/office/officeart/2005/8/layout/process4"/>
    <dgm:cxn modelId="{98404837-AE07-45F9-A73D-D79722F44393}" type="presOf" srcId="{BE2076D0-9D56-4ACC-9765-FB9C84081AC9}" destId="{C75D1C4A-413B-4586-A172-B7640AC58A40}" srcOrd="1" destOrd="0" presId="urn:microsoft.com/office/officeart/2005/8/layout/process4"/>
    <dgm:cxn modelId="{9E31DD50-59F9-4967-BBDB-A74E98863BBC}" srcId="{EAFB4C63-7381-4D8C-B5D2-24BF155BC41F}" destId="{DC7CD873-ACAD-4D16-A224-8FA4674436F1}" srcOrd="2" destOrd="0" parTransId="{4F5487AA-D8C3-4437-814D-1D641CB6F909}" sibTransId="{D19B51EC-6D5F-4D40-A7E3-678D61ECE989}"/>
    <dgm:cxn modelId="{0A96C8D8-0FA3-472A-A03F-4BB982881645}" type="presOf" srcId="{6CDAE5EE-0321-49E0-B3A3-3F1546A6EB5F}" destId="{F5B7E361-DEED-436B-8E12-DF62C004C4CB}" srcOrd="0" destOrd="0" presId="urn:microsoft.com/office/officeart/2005/8/layout/process4"/>
    <dgm:cxn modelId="{57652DBD-F862-438B-BFC8-64963BC0238F}" type="presOf" srcId="{D73CA38D-4A73-4C41-B296-49A94B9E424C}" destId="{6377C357-E6E8-414E-9D38-8AA695456A75}" srcOrd="0" destOrd="0" presId="urn:microsoft.com/office/officeart/2005/8/layout/process4"/>
    <dgm:cxn modelId="{55EAA8A3-083B-4872-9C5C-C948E798B548}" type="presOf" srcId="{B6D24872-9255-4B6B-96F2-6B2E514D43B1}" destId="{6977A403-2153-4DED-8DDF-B770E54879AD}" srcOrd="1" destOrd="0" presId="urn:microsoft.com/office/officeart/2005/8/layout/process4"/>
    <dgm:cxn modelId="{37A03DDF-1DC9-4C68-A5E2-20BE82B3FACA}" type="presOf" srcId="{3F17F7EB-155C-40DA-8FB2-D9CA6DF55E92}" destId="{83650342-1DCA-403C-BF0A-9FB6D50A4734}" srcOrd="0" destOrd="0" presId="urn:microsoft.com/office/officeart/2005/8/layout/process4"/>
    <dgm:cxn modelId="{3146ED86-A129-448E-94FB-28D598F20BD3}" type="presOf" srcId="{BE2076D0-9D56-4ACC-9765-FB9C84081AC9}" destId="{5C5B8200-8A5A-4AAE-9966-ACA3B63DF87D}" srcOrd="0" destOrd="0" presId="urn:microsoft.com/office/officeart/2005/8/layout/process4"/>
    <dgm:cxn modelId="{ED11C331-0E6D-4D44-9D5E-EFAEBDC18D64}" type="presOf" srcId="{483A527B-283A-4490-BC81-47D8311DB254}" destId="{8F852969-7F2F-49C9-B1C7-4F067E56CC2A}" srcOrd="0" destOrd="0" presId="urn:microsoft.com/office/officeart/2005/8/layout/process4"/>
    <dgm:cxn modelId="{4D6E578B-C4DA-4766-9068-F78E8403C404}" srcId="{BE2076D0-9D56-4ACC-9765-FB9C84081AC9}" destId="{7AA721AE-3DD4-49EE-9C94-BBF51C7931D6}" srcOrd="0" destOrd="0" parTransId="{8FA6EA76-B74E-4117-A3E7-95ADFF85DCEA}" sibTransId="{C11B0325-1E88-4B9B-842E-1C9AFB5C09A2}"/>
    <dgm:cxn modelId="{FE7023D9-8E0A-468C-A82E-287356183F39}" type="presOf" srcId="{DC7CD873-ACAD-4D16-A224-8FA4674436F1}" destId="{543CEC5D-C12A-48E3-8FFB-DD97E8A5E10F}" srcOrd="0" destOrd="0" presId="urn:microsoft.com/office/officeart/2005/8/layout/process4"/>
    <dgm:cxn modelId="{C3824AE7-5983-4F58-9EF4-4A1529A40590}" srcId="{BE2076D0-9D56-4ACC-9765-FB9C84081AC9}" destId="{0C8B8504-D45D-4A2B-9F42-E00B188EA280}" srcOrd="1" destOrd="0" parTransId="{48289165-2A5F-4EC7-98B5-286D97B3FB07}" sibTransId="{590E19E6-7E3D-4BAC-8936-7CC39D5953A3}"/>
    <dgm:cxn modelId="{6764C5A4-328C-456A-9891-C6CFB4F7145B}" type="presOf" srcId="{EAFB4C63-7381-4D8C-B5D2-24BF155BC41F}" destId="{569DC47E-6352-452B-890B-D4B1713BA4CC}" srcOrd="1" destOrd="0" presId="urn:microsoft.com/office/officeart/2005/8/layout/process4"/>
    <dgm:cxn modelId="{B296A22A-6AF7-4F3D-BAA3-2E0E3D883F74}" type="presOf" srcId="{0F9184C2-A222-4F1E-AF90-9A7A52BA70EB}" destId="{07715DBF-0C05-42FA-93A0-B9033382BA4D}" srcOrd="0" destOrd="0" presId="urn:microsoft.com/office/officeart/2005/8/layout/process4"/>
    <dgm:cxn modelId="{22C9BEC2-C231-40C5-BE69-8A6D4F29FCB8}" srcId="{0F9184C2-A222-4F1E-AF90-9A7A52BA70EB}" destId="{D73CA38D-4A73-4C41-B296-49A94B9E424C}" srcOrd="1" destOrd="0" parTransId="{489B5DF3-D15B-48D3-899B-CCD48E663677}" sibTransId="{BA7CFC56-2E74-4B3B-A3B7-FBFF322518A7}"/>
    <dgm:cxn modelId="{4136D751-671F-499E-A519-2FBF3480ED5D}" type="presOf" srcId="{C801FF08-75A4-4C5B-BA3C-4B3BD248C6A6}" destId="{E7EC93A5-EBB0-45B3-B2D0-D8389B1DDE76}" srcOrd="0" destOrd="0" presId="urn:microsoft.com/office/officeart/2005/8/layout/process4"/>
    <dgm:cxn modelId="{73707DEC-12DD-44B3-B212-948C48E84A70}" srcId="{D73CA38D-4A73-4C41-B296-49A94B9E424C}" destId="{5B5B1B0C-9231-4693-9D8A-18CF2315334B}" srcOrd="1" destOrd="0" parTransId="{A0F1D600-CBF5-462F-A018-001C2B1E4B50}" sibTransId="{AF7AFBC1-764B-4476-8337-255258D6AA2F}"/>
    <dgm:cxn modelId="{5EE877FD-E8F5-454D-8318-645718BAC349}" srcId="{B6D24872-9255-4B6B-96F2-6B2E514D43B1}" destId="{0FA29D92-3EE9-4738-9208-036645A7667D}" srcOrd="0" destOrd="0" parTransId="{DF2F0767-5EAD-4302-95B0-1EF993D7B2DB}" sibTransId="{94FCE692-AF81-428E-89AA-8BCBBAE4FCAB}"/>
    <dgm:cxn modelId="{E4E34B7C-AF2C-4463-90D4-8AED8F7094C2}" srcId="{B6D24872-9255-4B6B-96F2-6B2E514D43B1}" destId="{0D163C88-50CD-42B1-838D-BA68D5EE71F2}" srcOrd="2" destOrd="0" parTransId="{86C99507-7603-4F39-A3EB-BE0869F50FE8}" sibTransId="{EF139EFF-118F-43B9-B58D-1407E31639E9}"/>
    <dgm:cxn modelId="{90F0C643-8AF2-42AB-9899-99DE2D393E28}" type="presOf" srcId="{7AA721AE-3DD4-49EE-9C94-BBF51C7931D6}" destId="{C9156758-53CA-4170-81A2-F8D6FB35EBCE}" srcOrd="0" destOrd="0" presId="urn:microsoft.com/office/officeart/2005/8/layout/process4"/>
    <dgm:cxn modelId="{8792E982-85EB-4329-B983-B8CBD3F8B2A8}" type="presOf" srcId="{13D2EACF-DF3F-465F-B69C-61F57A9E1E1B}" destId="{B8D2ADC5-0E40-431F-A323-BBCB792FE06F}" srcOrd="0" destOrd="0" presId="urn:microsoft.com/office/officeart/2005/8/layout/process4"/>
    <dgm:cxn modelId="{E572272C-F282-4E43-9928-A1F963798D46}" srcId="{D73CA38D-4A73-4C41-B296-49A94B9E424C}" destId="{483A527B-283A-4490-BC81-47D8311DB254}" srcOrd="2" destOrd="0" parTransId="{BD409604-0619-436C-B44A-3F75085A550B}" sibTransId="{D860A8D2-2C1B-47C0-BA17-A0E921DB0DE0}"/>
    <dgm:cxn modelId="{AD030A7B-892B-42AD-8CA6-7AE39E5DA5CC}" srcId="{0F9184C2-A222-4F1E-AF90-9A7A52BA70EB}" destId="{EAFB4C63-7381-4D8C-B5D2-24BF155BC41F}" srcOrd="2" destOrd="0" parTransId="{976689DD-F41D-4D9D-A3E2-2E68001C1FCF}" sibTransId="{E6510197-6D2D-4D93-9CFE-94D80606E920}"/>
    <dgm:cxn modelId="{E8577054-6E7F-47E5-B698-8D5CC2633487}" srcId="{BE2076D0-9D56-4ACC-9765-FB9C84081AC9}" destId="{C801FF08-75A4-4C5B-BA3C-4B3BD248C6A6}" srcOrd="2" destOrd="0" parTransId="{30FA8CC9-1606-48FE-9ABF-90B3155231BB}" sibTransId="{E2B395A0-89BE-4D3A-966D-D9F2DCBCB851}"/>
    <dgm:cxn modelId="{FC94E8C5-0CBD-4B0D-A43F-E00385177992}" srcId="{D73CA38D-4A73-4C41-B296-49A94B9E424C}" destId="{6CDAE5EE-0321-49E0-B3A3-3F1546A6EB5F}" srcOrd="0" destOrd="0" parTransId="{1E966AE9-3236-4447-BEC3-6DFE1082F7D7}" sibTransId="{67DB4711-8A3B-4484-9ABB-69D932F321A7}"/>
    <dgm:cxn modelId="{64C922A4-FD15-4D7F-809D-64B11C63ED1B}" srcId="{B6D24872-9255-4B6B-96F2-6B2E514D43B1}" destId="{13D2EACF-DF3F-465F-B69C-61F57A9E1E1B}" srcOrd="1" destOrd="0" parTransId="{728915F3-B3C3-414E-BDE0-751D485E91AF}" sibTransId="{7169ACFC-E8B0-4A79-AFD4-D6AA9274CABB}"/>
    <dgm:cxn modelId="{1A0664E7-A9AD-474F-9649-B0039393855B}" srcId="{EAFB4C63-7381-4D8C-B5D2-24BF155BC41F}" destId="{BF7F5090-FEFB-48AB-A2EF-EDFEC787AF93}" srcOrd="1" destOrd="0" parTransId="{3A5D0CD7-808C-47BE-9D9D-F129C24FFEDD}" sibTransId="{7CE68946-D1CB-4A19-B617-DDCBAE4D373D}"/>
    <dgm:cxn modelId="{97FAEEC5-DFE5-4EED-9149-D64A12F9195C}" type="presOf" srcId="{0D163C88-50CD-42B1-838D-BA68D5EE71F2}" destId="{D914D2CA-50DE-4BA4-9AAF-AE3707663F42}" srcOrd="0" destOrd="0" presId="urn:microsoft.com/office/officeart/2005/8/layout/process4"/>
    <dgm:cxn modelId="{B2ABEF86-6595-41A0-86A1-EFF59CEC9D24}" type="presOf" srcId="{0FA29D92-3EE9-4738-9208-036645A7667D}" destId="{B58C1E47-2D65-41B5-8F56-A2E6D268DBED}" srcOrd="0" destOrd="0" presId="urn:microsoft.com/office/officeart/2005/8/layout/process4"/>
    <dgm:cxn modelId="{EA3EFFDE-E8EB-46FE-8889-556470CB11F2}" type="presOf" srcId="{0C8B8504-D45D-4A2B-9F42-E00B188EA280}" destId="{C5084420-9A2D-46C9-A92B-587EC9488DAB}" srcOrd="0" destOrd="0" presId="urn:microsoft.com/office/officeart/2005/8/layout/process4"/>
    <dgm:cxn modelId="{A8610CC2-5121-49C6-B71A-B5AB915F2710}" srcId="{EAFB4C63-7381-4D8C-B5D2-24BF155BC41F}" destId="{3F17F7EB-155C-40DA-8FB2-D9CA6DF55E92}" srcOrd="0" destOrd="0" parTransId="{932A3E6E-4DB7-4D78-B423-063693658A58}" sibTransId="{73AFC186-BA13-46F5-9966-AE90271109F1}"/>
    <dgm:cxn modelId="{F118463B-FD5A-4E67-AFE0-F637015175C8}" type="presOf" srcId="{D73CA38D-4A73-4C41-B296-49A94B9E424C}" destId="{B0493050-ECEB-49B9-859F-EECDED889E13}" srcOrd="1" destOrd="0" presId="urn:microsoft.com/office/officeart/2005/8/layout/process4"/>
    <dgm:cxn modelId="{4E3797FA-4EFC-44F1-8399-12D7659C6DFB}" type="presParOf" srcId="{07715DBF-0C05-42FA-93A0-B9033382BA4D}" destId="{F7FCBCF1-BE10-4A84-ACFE-28C875CB0805}" srcOrd="0" destOrd="0" presId="urn:microsoft.com/office/officeart/2005/8/layout/process4"/>
    <dgm:cxn modelId="{914C1999-05A3-4930-961C-6E3F595FA47E}" type="presParOf" srcId="{F7FCBCF1-BE10-4A84-ACFE-28C875CB0805}" destId="{0A5D5B64-8299-4088-92D4-F8C2A3C71821}" srcOrd="0" destOrd="0" presId="urn:microsoft.com/office/officeart/2005/8/layout/process4"/>
    <dgm:cxn modelId="{22F98153-9E80-45AB-8548-F025A07F2A2A}" type="presParOf" srcId="{F7FCBCF1-BE10-4A84-ACFE-28C875CB0805}" destId="{6977A403-2153-4DED-8DDF-B770E54879AD}" srcOrd="1" destOrd="0" presId="urn:microsoft.com/office/officeart/2005/8/layout/process4"/>
    <dgm:cxn modelId="{C7DF2622-AA5A-4EF3-8DFF-CB11C6D9196C}" type="presParOf" srcId="{F7FCBCF1-BE10-4A84-ACFE-28C875CB0805}" destId="{9243DE5C-CAD3-416F-8786-9ECC2CD6A85E}" srcOrd="2" destOrd="0" presId="urn:microsoft.com/office/officeart/2005/8/layout/process4"/>
    <dgm:cxn modelId="{48C3B384-51C2-4C3B-971E-B977FEEF6E79}" type="presParOf" srcId="{9243DE5C-CAD3-416F-8786-9ECC2CD6A85E}" destId="{B58C1E47-2D65-41B5-8F56-A2E6D268DBED}" srcOrd="0" destOrd="0" presId="urn:microsoft.com/office/officeart/2005/8/layout/process4"/>
    <dgm:cxn modelId="{5E22C3DE-F6C9-48E0-B31C-C855BE683981}" type="presParOf" srcId="{9243DE5C-CAD3-416F-8786-9ECC2CD6A85E}" destId="{B8D2ADC5-0E40-431F-A323-BBCB792FE06F}" srcOrd="1" destOrd="0" presId="urn:microsoft.com/office/officeart/2005/8/layout/process4"/>
    <dgm:cxn modelId="{BB8AEECA-61FD-4F1C-82CF-2B2D8953F32D}" type="presParOf" srcId="{9243DE5C-CAD3-416F-8786-9ECC2CD6A85E}" destId="{D914D2CA-50DE-4BA4-9AAF-AE3707663F42}" srcOrd="2" destOrd="0" presId="urn:microsoft.com/office/officeart/2005/8/layout/process4"/>
    <dgm:cxn modelId="{F6C6B986-2BBC-471F-A924-1068DFAA564A}" type="presParOf" srcId="{07715DBF-0C05-42FA-93A0-B9033382BA4D}" destId="{058ACCD2-732F-46A0-BF67-6D82677BD855}" srcOrd="1" destOrd="0" presId="urn:microsoft.com/office/officeart/2005/8/layout/process4"/>
    <dgm:cxn modelId="{3B947DFC-71ED-4387-B757-603089947A71}" type="presParOf" srcId="{07715DBF-0C05-42FA-93A0-B9033382BA4D}" destId="{9CF604C1-9B3E-4DC0-87B1-8040C338D03D}" srcOrd="2" destOrd="0" presId="urn:microsoft.com/office/officeart/2005/8/layout/process4"/>
    <dgm:cxn modelId="{F93FABE5-B48F-4037-871C-E8DA0DC70232}" type="presParOf" srcId="{9CF604C1-9B3E-4DC0-87B1-8040C338D03D}" destId="{DFF1869C-C15F-49A2-A36C-EFA585AA6348}" srcOrd="0" destOrd="0" presId="urn:microsoft.com/office/officeart/2005/8/layout/process4"/>
    <dgm:cxn modelId="{B1285B44-C424-4596-99E2-1EA4FC27A1CF}" type="presParOf" srcId="{9CF604C1-9B3E-4DC0-87B1-8040C338D03D}" destId="{569DC47E-6352-452B-890B-D4B1713BA4CC}" srcOrd="1" destOrd="0" presId="urn:microsoft.com/office/officeart/2005/8/layout/process4"/>
    <dgm:cxn modelId="{E44130B8-717B-4C94-8AB2-FE36AAF352EE}" type="presParOf" srcId="{9CF604C1-9B3E-4DC0-87B1-8040C338D03D}" destId="{1CEFF9B7-FF41-4E15-AA55-18A5CC76F9AC}" srcOrd="2" destOrd="0" presId="urn:microsoft.com/office/officeart/2005/8/layout/process4"/>
    <dgm:cxn modelId="{7316AC0A-F0F7-4846-86BD-077B45EEB773}" type="presParOf" srcId="{1CEFF9B7-FF41-4E15-AA55-18A5CC76F9AC}" destId="{83650342-1DCA-403C-BF0A-9FB6D50A4734}" srcOrd="0" destOrd="0" presId="urn:microsoft.com/office/officeart/2005/8/layout/process4"/>
    <dgm:cxn modelId="{FC41CE36-EA1C-4C22-8B98-6CBAA22FA8B1}" type="presParOf" srcId="{1CEFF9B7-FF41-4E15-AA55-18A5CC76F9AC}" destId="{3C43E404-AF21-4355-A698-BF8FBF760584}" srcOrd="1" destOrd="0" presId="urn:microsoft.com/office/officeart/2005/8/layout/process4"/>
    <dgm:cxn modelId="{595296DF-4E80-40F9-BB19-9A3DB6C55F37}" type="presParOf" srcId="{1CEFF9B7-FF41-4E15-AA55-18A5CC76F9AC}" destId="{543CEC5D-C12A-48E3-8FFB-DD97E8A5E10F}" srcOrd="2" destOrd="0" presId="urn:microsoft.com/office/officeart/2005/8/layout/process4"/>
    <dgm:cxn modelId="{1FB16333-22BB-4A43-B541-0A6279302F5A}" type="presParOf" srcId="{07715DBF-0C05-42FA-93A0-B9033382BA4D}" destId="{F16809C4-13C1-4757-8024-34A5B40A948D}" srcOrd="3" destOrd="0" presId="urn:microsoft.com/office/officeart/2005/8/layout/process4"/>
    <dgm:cxn modelId="{F32F4BE0-6FF8-4C72-BF92-A04CE9391798}" type="presParOf" srcId="{07715DBF-0C05-42FA-93A0-B9033382BA4D}" destId="{EE97D777-1371-474B-801D-A868F63D25AE}" srcOrd="4" destOrd="0" presId="urn:microsoft.com/office/officeart/2005/8/layout/process4"/>
    <dgm:cxn modelId="{F31F2F3C-9BE5-46BC-B009-DC61FDAA584D}" type="presParOf" srcId="{EE97D777-1371-474B-801D-A868F63D25AE}" destId="{6377C357-E6E8-414E-9D38-8AA695456A75}" srcOrd="0" destOrd="0" presId="urn:microsoft.com/office/officeart/2005/8/layout/process4"/>
    <dgm:cxn modelId="{58D254F5-4F72-4452-8566-F52BD8D0F15B}" type="presParOf" srcId="{EE97D777-1371-474B-801D-A868F63D25AE}" destId="{B0493050-ECEB-49B9-859F-EECDED889E13}" srcOrd="1" destOrd="0" presId="urn:microsoft.com/office/officeart/2005/8/layout/process4"/>
    <dgm:cxn modelId="{13D073BA-F701-432F-B211-83D61027C159}" type="presParOf" srcId="{EE97D777-1371-474B-801D-A868F63D25AE}" destId="{57EE29BD-F215-47E3-BDE7-6A4C26595D0C}" srcOrd="2" destOrd="0" presId="urn:microsoft.com/office/officeart/2005/8/layout/process4"/>
    <dgm:cxn modelId="{5E4A7527-F5A5-4840-8218-B9E8E92691AB}" type="presParOf" srcId="{57EE29BD-F215-47E3-BDE7-6A4C26595D0C}" destId="{F5B7E361-DEED-436B-8E12-DF62C004C4CB}" srcOrd="0" destOrd="0" presId="urn:microsoft.com/office/officeart/2005/8/layout/process4"/>
    <dgm:cxn modelId="{BB8B5172-ED1D-4D2C-94EC-FEB28E872981}" type="presParOf" srcId="{57EE29BD-F215-47E3-BDE7-6A4C26595D0C}" destId="{5CECC89C-8D47-49DF-957D-DC5EB671829D}" srcOrd="1" destOrd="0" presId="urn:microsoft.com/office/officeart/2005/8/layout/process4"/>
    <dgm:cxn modelId="{8D3A7A28-F708-4C35-94A6-1B3E91008795}" type="presParOf" srcId="{57EE29BD-F215-47E3-BDE7-6A4C26595D0C}" destId="{8F852969-7F2F-49C9-B1C7-4F067E56CC2A}" srcOrd="2" destOrd="0" presId="urn:microsoft.com/office/officeart/2005/8/layout/process4"/>
    <dgm:cxn modelId="{4D0F2AD6-7354-474C-8058-E9D1F8316CDD}" type="presParOf" srcId="{07715DBF-0C05-42FA-93A0-B9033382BA4D}" destId="{61E798D8-7F3A-4897-832E-BEC99CDCE54C}" srcOrd="5" destOrd="0" presId="urn:microsoft.com/office/officeart/2005/8/layout/process4"/>
    <dgm:cxn modelId="{8C681211-B9AF-4EFC-AE1A-2F311C0D1419}" type="presParOf" srcId="{07715DBF-0C05-42FA-93A0-B9033382BA4D}" destId="{E9CC780C-D9ED-42BC-A093-177797EF5CD9}" srcOrd="6" destOrd="0" presId="urn:microsoft.com/office/officeart/2005/8/layout/process4"/>
    <dgm:cxn modelId="{778CF9C5-42D2-4984-BD3E-5A61DEC08804}" type="presParOf" srcId="{E9CC780C-D9ED-42BC-A093-177797EF5CD9}" destId="{5C5B8200-8A5A-4AAE-9966-ACA3B63DF87D}" srcOrd="0" destOrd="0" presId="urn:microsoft.com/office/officeart/2005/8/layout/process4"/>
    <dgm:cxn modelId="{4F3383A3-FFEC-4D2C-96FE-733E1BD7F349}" type="presParOf" srcId="{E9CC780C-D9ED-42BC-A093-177797EF5CD9}" destId="{C75D1C4A-413B-4586-A172-B7640AC58A40}" srcOrd="1" destOrd="0" presId="urn:microsoft.com/office/officeart/2005/8/layout/process4"/>
    <dgm:cxn modelId="{B4F10322-C42E-4855-94CD-4A84F3EB5D9F}" type="presParOf" srcId="{E9CC780C-D9ED-42BC-A093-177797EF5CD9}" destId="{5571EE99-ACA3-4D0F-B021-33E046013271}" srcOrd="2" destOrd="0" presId="urn:microsoft.com/office/officeart/2005/8/layout/process4"/>
    <dgm:cxn modelId="{2EC878DB-F073-42B8-BDF7-64AB5D2EF6DE}" type="presParOf" srcId="{5571EE99-ACA3-4D0F-B021-33E046013271}" destId="{C9156758-53CA-4170-81A2-F8D6FB35EBCE}" srcOrd="0" destOrd="0" presId="urn:microsoft.com/office/officeart/2005/8/layout/process4"/>
    <dgm:cxn modelId="{4B7BC659-100A-41F7-B4E1-EFAEAE5663E2}" type="presParOf" srcId="{5571EE99-ACA3-4D0F-B021-33E046013271}" destId="{C5084420-9A2D-46C9-A92B-587EC9488DAB}" srcOrd="1" destOrd="0" presId="urn:microsoft.com/office/officeart/2005/8/layout/process4"/>
    <dgm:cxn modelId="{AF137086-42F0-461E-8369-406CD1383C2E}" type="presParOf" srcId="{5571EE99-ACA3-4D0F-B021-33E046013271}" destId="{E7EC93A5-EBB0-45B3-B2D0-D8389B1DDE76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C7E10FD-D5EB-4466-938E-CA77AAE893E0}" type="doc">
      <dgm:prSet loTypeId="urn:microsoft.com/office/officeart/2005/8/layout/lProcess2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0660DED0-5FC5-4675-ABA5-3484DBCF4D15}">
      <dgm:prSet/>
      <dgm:spPr/>
      <dgm:t>
        <a:bodyPr/>
        <a:lstStyle/>
        <a:p>
          <a:r>
            <a:rPr lang="en-GB" dirty="0"/>
            <a:t>Statistics Mode</a:t>
          </a:r>
        </a:p>
      </dgm:t>
    </dgm:pt>
    <dgm:pt modelId="{58938F01-EFBA-4581-A77E-81B001D1744E}" type="parTrans" cxnId="{781DC823-7B41-4892-9FC8-A4E2637DCEC9}">
      <dgm:prSet/>
      <dgm:spPr/>
      <dgm:t>
        <a:bodyPr/>
        <a:lstStyle/>
        <a:p>
          <a:endParaRPr lang="en-US"/>
        </a:p>
      </dgm:t>
    </dgm:pt>
    <dgm:pt modelId="{D7594903-01BA-438E-99BB-32CC487C13E5}" type="sibTrans" cxnId="{781DC823-7B41-4892-9FC8-A4E2637DCEC9}">
      <dgm:prSet/>
      <dgm:spPr/>
      <dgm:t>
        <a:bodyPr/>
        <a:lstStyle/>
        <a:p>
          <a:endParaRPr lang="en-US"/>
        </a:p>
      </dgm:t>
    </dgm:pt>
    <dgm:pt modelId="{0B9F469F-3151-456D-9312-31CF52A35E06}">
      <dgm:prSet/>
      <dgm:spPr/>
      <dgm:t>
        <a:bodyPr/>
        <a:lstStyle/>
        <a:p>
          <a:r>
            <a:rPr lang="en-GB"/>
            <a:t>Training Set Percentage</a:t>
          </a:r>
          <a:endParaRPr lang="en-GB"/>
        </a:p>
      </dgm:t>
    </dgm:pt>
    <dgm:pt modelId="{7FD2D21E-C715-4BCE-8D7A-FC311A2D879E}" type="parTrans" cxnId="{1B649C0C-2665-4410-B1C5-6EFC71D80C6F}">
      <dgm:prSet/>
      <dgm:spPr/>
      <dgm:t>
        <a:bodyPr/>
        <a:lstStyle/>
        <a:p>
          <a:endParaRPr lang="en-US"/>
        </a:p>
      </dgm:t>
    </dgm:pt>
    <dgm:pt modelId="{0DA8FDE5-4FB0-4953-9A3A-4E219DF93077}" type="sibTrans" cxnId="{1B649C0C-2665-4410-B1C5-6EFC71D80C6F}">
      <dgm:prSet/>
      <dgm:spPr/>
      <dgm:t>
        <a:bodyPr/>
        <a:lstStyle/>
        <a:p>
          <a:endParaRPr lang="en-US"/>
        </a:p>
      </dgm:t>
    </dgm:pt>
    <dgm:pt modelId="{A413EC92-A059-4A0A-91E3-49E847988E2B}">
      <dgm:prSet/>
      <dgm:spPr/>
      <dgm:t>
        <a:bodyPr/>
        <a:lstStyle/>
        <a:p>
          <a:r>
            <a:rPr lang="en-GB"/>
            <a:t>Data Summary</a:t>
          </a:r>
          <a:endParaRPr lang="en-GB"/>
        </a:p>
      </dgm:t>
    </dgm:pt>
    <dgm:pt modelId="{88C263BB-06B1-4508-B1EA-530A83D661E5}" type="parTrans" cxnId="{FB12617B-35AA-46E0-8525-88031808F9A1}">
      <dgm:prSet/>
      <dgm:spPr/>
      <dgm:t>
        <a:bodyPr/>
        <a:lstStyle/>
        <a:p>
          <a:endParaRPr lang="en-US"/>
        </a:p>
      </dgm:t>
    </dgm:pt>
    <dgm:pt modelId="{F466A728-C723-4C04-8B72-28652F3B5B07}" type="sibTrans" cxnId="{FB12617B-35AA-46E0-8525-88031808F9A1}">
      <dgm:prSet/>
      <dgm:spPr/>
      <dgm:t>
        <a:bodyPr/>
        <a:lstStyle/>
        <a:p>
          <a:endParaRPr lang="en-US"/>
        </a:p>
      </dgm:t>
    </dgm:pt>
    <dgm:pt modelId="{C8135276-BAED-4F8B-BD9F-D5E1EB02B2F6}">
      <dgm:prSet/>
      <dgm:spPr/>
      <dgm:t>
        <a:bodyPr/>
        <a:lstStyle/>
        <a:p>
          <a:r>
            <a:rPr lang="en-GB"/>
            <a:t>Variable Information</a:t>
          </a:r>
          <a:endParaRPr lang="en-GB"/>
        </a:p>
      </dgm:t>
    </dgm:pt>
    <dgm:pt modelId="{C9BF4C06-E098-460B-A86C-4341AF2637B4}" type="parTrans" cxnId="{21AA1714-96A9-4F36-83EB-100567A98E21}">
      <dgm:prSet/>
      <dgm:spPr/>
      <dgm:t>
        <a:bodyPr/>
        <a:lstStyle/>
        <a:p>
          <a:endParaRPr lang="en-US"/>
        </a:p>
      </dgm:t>
    </dgm:pt>
    <dgm:pt modelId="{26CF72E6-10A4-466B-9730-98CFFDA6AD56}" type="sibTrans" cxnId="{21AA1714-96A9-4F36-83EB-100567A98E21}">
      <dgm:prSet/>
      <dgm:spPr/>
      <dgm:t>
        <a:bodyPr/>
        <a:lstStyle/>
        <a:p>
          <a:endParaRPr lang="en-US"/>
        </a:p>
      </dgm:t>
    </dgm:pt>
    <dgm:pt modelId="{1CAE0D09-B00F-4095-925B-950042272CA6}">
      <dgm:prSet/>
      <dgm:spPr/>
      <dgm:t>
        <a:bodyPr/>
        <a:lstStyle/>
        <a:p>
          <a:r>
            <a:rPr lang="en-GB"/>
            <a:t>Visualise Class Imbalance</a:t>
          </a:r>
          <a:endParaRPr lang="en-GB"/>
        </a:p>
      </dgm:t>
    </dgm:pt>
    <dgm:pt modelId="{E5A9083C-F842-4F10-B076-94F2EDE353BE}" type="parTrans" cxnId="{6FD10AA0-3AD4-4784-B834-20D3D47A4E1B}">
      <dgm:prSet/>
      <dgm:spPr/>
      <dgm:t>
        <a:bodyPr/>
        <a:lstStyle/>
        <a:p>
          <a:endParaRPr lang="en-US"/>
        </a:p>
      </dgm:t>
    </dgm:pt>
    <dgm:pt modelId="{6C06B1AA-37F8-44B5-99B1-9AC859CFBC94}" type="sibTrans" cxnId="{6FD10AA0-3AD4-4784-B834-20D3D47A4E1B}">
      <dgm:prSet/>
      <dgm:spPr/>
      <dgm:t>
        <a:bodyPr/>
        <a:lstStyle/>
        <a:p>
          <a:endParaRPr lang="en-US"/>
        </a:p>
      </dgm:t>
    </dgm:pt>
    <dgm:pt modelId="{CFD5E3EA-5E2C-421C-A7A9-D5E318C579B2}" type="pres">
      <dgm:prSet presAssocID="{EC7E10FD-D5EB-4466-938E-CA77AAE893E0}" presName="theList" presStyleCnt="0">
        <dgm:presLayoutVars>
          <dgm:dir/>
          <dgm:animLvl val="lvl"/>
          <dgm:resizeHandles val="exact"/>
        </dgm:presLayoutVars>
      </dgm:prSet>
      <dgm:spPr/>
    </dgm:pt>
    <dgm:pt modelId="{89CBEDA5-E0B7-4C5A-A555-B586343282E4}" type="pres">
      <dgm:prSet presAssocID="{0660DED0-5FC5-4675-ABA5-3484DBCF4D15}" presName="compNode" presStyleCnt="0"/>
      <dgm:spPr/>
    </dgm:pt>
    <dgm:pt modelId="{4B6F0204-E19F-42E5-8078-A1A00B92559A}" type="pres">
      <dgm:prSet presAssocID="{0660DED0-5FC5-4675-ABA5-3484DBCF4D15}" presName="aNode" presStyleLbl="bgShp" presStyleIdx="0" presStyleCnt="1" custLinFactNeighborX="-193"/>
      <dgm:spPr/>
    </dgm:pt>
    <dgm:pt modelId="{6B7BE760-BD4E-4970-BF57-8DBCC879D721}" type="pres">
      <dgm:prSet presAssocID="{0660DED0-5FC5-4675-ABA5-3484DBCF4D15}" presName="textNode" presStyleLbl="bgShp" presStyleIdx="0" presStyleCnt="1"/>
      <dgm:spPr/>
    </dgm:pt>
    <dgm:pt modelId="{BCB13D26-7C90-4799-AB55-4F6FCDAC3897}" type="pres">
      <dgm:prSet presAssocID="{0660DED0-5FC5-4675-ABA5-3484DBCF4D15}" presName="compChildNode" presStyleCnt="0"/>
      <dgm:spPr/>
    </dgm:pt>
    <dgm:pt modelId="{21FF9192-0F1A-403B-980D-97CD84B9ADE7}" type="pres">
      <dgm:prSet presAssocID="{0660DED0-5FC5-4675-ABA5-3484DBCF4D15}" presName="theInnerList" presStyleCnt="0"/>
      <dgm:spPr/>
    </dgm:pt>
    <dgm:pt modelId="{3FBD4890-498C-4461-AD4D-3F0FB7923C8B}" type="pres">
      <dgm:prSet presAssocID="{0B9F469F-3151-456D-9312-31CF52A35E06}" presName="childNode" presStyleLbl="node1" presStyleIdx="0" presStyleCnt="4">
        <dgm:presLayoutVars>
          <dgm:bulletEnabled val="1"/>
        </dgm:presLayoutVars>
      </dgm:prSet>
      <dgm:spPr/>
    </dgm:pt>
    <dgm:pt modelId="{4A5C4784-E472-4409-A9AC-92AEB40E14A8}" type="pres">
      <dgm:prSet presAssocID="{0B9F469F-3151-456D-9312-31CF52A35E06}" presName="aSpace2" presStyleCnt="0"/>
      <dgm:spPr/>
    </dgm:pt>
    <dgm:pt modelId="{E64C6324-18E6-48CF-9362-F7450C0D38EC}" type="pres">
      <dgm:prSet presAssocID="{A413EC92-A059-4A0A-91E3-49E847988E2B}" presName="childNode" presStyleLbl="node1" presStyleIdx="1" presStyleCnt="4">
        <dgm:presLayoutVars>
          <dgm:bulletEnabled val="1"/>
        </dgm:presLayoutVars>
      </dgm:prSet>
      <dgm:spPr/>
    </dgm:pt>
    <dgm:pt modelId="{529ADD3C-4B13-475B-8E29-A111EDB895D6}" type="pres">
      <dgm:prSet presAssocID="{A413EC92-A059-4A0A-91E3-49E847988E2B}" presName="aSpace2" presStyleCnt="0"/>
      <dgm:spPr/>
    </dgm:pt>
    <dgm:pt modelId="{AD48FD58-33A0-490C-BB4D-72083E4290EB}" type="pres">
      <dgm:prSet presAssocID="{C8135276-BAED-4F8B-BD9F-D5E1EB02B2F6}" presName="childNode" presStyleLbl="node1" presStyleIdx="2" presStyleCnt="4">
        <dgm:presLayoutVars>
          <dgm:bulletEnabled val="1"/>
        </dgm:presLayoutVars>
      </dgm:prSet>
      <dgm:spPr/>
    </dgm:pt>
    <dgm:pt modelId="{C6330156-1CAC-42AA-8FCC-1883273B319C}" type="pres">
      <dgm:prSet presAssocID="{C8135276-BAED-4F8B-BD9F-D5E1EB02B2F6}" presName="aSpace2" presStyleCnt="0"/>
      <dgm:spPr/>
    </dgm:pt>
    <dgm:pt modelId="{9DA46A23-84B9-4D82-93E7-623813B6440C}" type="pres">
      <dgm:prSet presAssocID="{1CAE0D09-B00F-4095-925B-950042272CA6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6FD10AA0-3AD4-4784-B834-20D3D47A4E1B}" srcId="{0660DED0-5FC5-4675-ABA5-3484DBCF4D15}" destId="{1CAE0D09-B00F-4095-925B-950042272CA6}" srcOrd="3" destOrd="0" parTransId="{E5A9083C-F842-4F10-B076-94F2EDE353BE}" sibTransId="{6C06B1AA-37F8-44B5-99B1-9AC859CFBC94}"/>
    <dgm:cxn modelId="{21AA1714-96A9-4F36-83EB-100567A98E21}" srcId="{0660DED0-5FC5-4675-ABA5-3484DBCF4D15}" destId="{C8135276-BAED-4F8B-BD9F-D5E1EB02B2F6}" srcOrd="2" destOrd="0" parTransId="{C9BF4C06-E098-460B-A86C-4341AF2637B4}" sibTransId="{26CF72E6-10A4-466B-9730-98CFFDA6AD56}"/>
    <dgm:cxn modelId="{2DAD15EA-B63F-4046-B188-422009AA03F1}" type="presOf" srcId="{1CAE0D09-B00F-4095-925B-950042272CA6}" destId="{9DA46A23-84B9-4D82-93E7-623813B6440C}" srcOrd="0" destOrd="0" presId="urn:microsoft.com/office/officeart/2005/8/layout/lProcess2"/>
    <dgm:cxn modelId="{A25A2676-203D-4987-83DC-A75D80417D2F}" type="presOf" srcId="{0B9F469F-3151-456D-9312-31CF52A35E06}" destId="{3FBD4890-498C-4461-AD4D-3F0FB7923C8B}" srcOrd="0" destOrd="0" presId="urn:microsoft.com/office/officeart/2005/8/layout/lProcess2"/>
    <dgm:cxn modelId="{1B649C0C-2665-4410-B1C5-6EFC71D80C6F}" srcId="{0660DED0-5FC5-4675-ABA5-3484DBCF4D15}" destId="{0B9F469F-3151-456D-9312-31CF52A35E06}" srcOrd="0" destOrd="0" parTransId="{7FD2D21E-C715-4BCE-8D7A-FC311A2D879E}" sibTransId="{0DA8FDE5-4FB0-4953-9A3A-4E219DF93077}"/>
    <dgm:cxn modelId="{FB12617B-35AA-46E0-8525-88031808F9A1}" srcId="{0660DED0-5FC5-4675-ABA5-3484DBCF4D15}" destId="{A413EC92-A059-4A0A-91E3-49E847988E2B}" srcOrd="1" destOrd="0" parTransId="{88C263BB-06B1-4508-B1EA-530A83D661E5}" sibTransId="{F466A728-C723-4C04-8B72-28652F3B5B07}"/>
    <dgm:cxn modelId="{0BD32ED9-E24B-434E-8041-269B9F197FEF}" type="presOf" srcId="{0660DED0-5FC5-4675-ABA5-3484DBCF4D15}" destId="{6B7BE760-BD4E-4970-BF57-8DBCC879D721}" srcOrd="1" destOrd="0" presId="urn:microsoft.com/office/officeart/2005/8/layout/lProcess2"/>
    <dgm:cxn modelId="{7E509139-D813-4844-AD6D-D301BD032007}" type="presOf" srcId="{EC7E10FD-D5EB-4466-938E-CA77AAE893E0}" destId="{CFD5E3EA-5E2C-421C-A7A9-D5E318C579B2}" srcOrd="0" destOrd="0" presId="urn:microsoft.com/office/officeart/2005/8/layout/lProcess2"/>
    <dgm:cxn modelId="{19EE3065-5208-46C2-9047-5742E8C32CE6}" type="presOf" srcId="{0660DED0-5FC5-4675-ABA5-3484DBCF4D15}" destId="{4B6F0204-E19F-42E5-8078-A1A00B92559A}" srcOrd="0" destOrd="0" presId="urn:microsoft.com/office/officeart/2005/8/layout/lProcess2"/>
    <dgm:cxn modelId="{7A3132DE-A738-4FF8-9267-71E863418976}" type="presOf" srcId="{C8135276-BAED-4F8B-BD9F-D5E1EB02B2F6}" destId="{AD48FD58-33A0-490C-BB4D-72083E4290EB}" srcOrd="0" destOrd="0" presId="urn:microsoft.com/office/officeart/2005/8/layout/lProcess2"/>
    <dgm:cxn modelId="{781DC823-7B41-4892-9FC8-A4E2637DCEC9}" srcId="{EC7E10FD-D5EB-4466-938E-CA77AAE893E0}" destId="{0660DED0-5FC5-4675-ABA5-3484DBCF4D15}" srcOrd="0" destOrd="0" parTransId="{58938F01-EFBA-4581-A77E-81B001D1744E}" sibTransId="{D7594903-01BA-438E-99BB-32CC487C13E5}"/>
    <dgm:cxn modelId="{C3F41E7D-F3C8-43F1-921E-5EB851C8E50B}" type="presOf" srcId="{A413EC92-A059-4A0A-91E3-49E847988E2B}" destId="{E64C6324-18E6-48CF-9362-F7450C0D38EC}" srcOrd="0" destOrd="0" presId="urn:microsoft.com/office/officeart/2005/8/layout/lProcess2"/>
    <dgm:cxn modelId="{E9AE8545-E803-4F3A-BC7F-B83D7F08A504}" type="presParOf" srcId="{CFD5E3EA-5E2C-421C-A7A9-D5E318C579B2}" destId="{89CBEDA5-E0B7-4C5A-A555-B586343282E4}" srcOrd="0" destOrd="0" presId="urn:microsoft.com/office/officeart/2005/8/layout/lProcess2"/>
    <dgm:cxn modelId="{739CF3C1-8936-4D92-84F0-F0DD0D0A6AAD}" type="presParOf" srcId="{89CBEDA5-E0B7-4C5A-A555-B586343282E4}" destId="{4B6F0204-E19F-42E5-8078-A1A00B92559A}" srcOrd="0" destOrd="0" presId="urn:microsoft.com/office/officeart/2005/8/layout/lProcess2"/>
    <dgm:cxn modelId="{E924CC3D-AC01-44A5-81EB-D15E355DF31F}" type="presParOf" srcId="{89CBEDA5-E0B7-4C5A-A555-B586343282E4}" destId="{6B7BE760-BD4E-4970-BF57-8DBCC879D721}" srcOrd="1" destOrd="0" presId="urn:microsoft.com/office/officeart/2005/8/layout/lProcess2"/>
    <dgm:cxn modelId="{7AA451A6-61A7-49F9-9AAA-1E896435756E}" type="presParOf" srcId="{89CBEDA5-E0B7-4C5A-A555-B586343282E4}" destId="{BCB13D26-7C90-4799-AB55-4F6FCDAC3897}" srcOrd="2" destOrd="0" presId="urn:microsoft.com/office/officeart/2005/8/layout/lProcess2"/>
    <dgm:cxn modelId="{0DBBB6C7-00B4-4BF4-8EB8-A5299AE1A770}" type="presParOf" srcId="{BCB13D26-7C90-4799-AB55-4F6FCDAC3897}" destId="{21FF9192-0F1A-403B-980D-97CD84B9ADE7}" srcOrd="0" destOrd="0" presId="urn:microsoft.com/office/officeart/2005/8/layout/lProcess2"/>
    <dgm:cxn modelId="{9E49EAD6-6E8A-4575-9919-3B3D782A16BF}" type="presParOf" srcId="{21FF9192-0F1A-403B-980D-97CD84B9ADE7}" destId="{3FBD4890-498C-4461-AD4D-3F0FB7923C8B}" srcOrd="0" destOrd="0" presId="urn:microsoft.com/office/officeart/2005/8/layout/lProcess2"/>
    <dgm:cxn modelId="{16E9C9F8-660C-4D9D-ADCF-6920BFE18B6F}" type="presParOf" srcId="{21FF9192-0F1A-403B-980D-97CD84B9ADE7}" destId="{4A5C4784-E472-4409-A9AC-92AEB40E14A8}" srcOrd="1" destOrd="0" presId="urn:microsoft.com/office/officeart/2005/8/layout/lProcess2"/>
    <dgm:cxn modelId="{C4C65158-AAC5-4903-85EC-751AFEEF92DF}" type="presParOf" srcId="{21FF9192-0F1A-403B-980D-97CD84B9ADE7}" destId="{E64C6324-18E6-48CF-9362-F7450C0D38EC}" srcOrd="2" destOrd="0" presId="urn:microsoft.com/office/officeart/2005/8/layout/lProcess2"/>
    <dgm:cxn modelId="{5C238798-337C-42BB-A21C-AB722F68E86C}" type="presParOf" srcId="{21FF9192-0F1A-403B-980D-97CD84B9ADE7}" destId="{529ADD3C-4B13-475B-8E29-A111EDB895D6}" srcOrd="3" destOrd="0" presId="urn:microsoft.com/office/officeart/2005/8/layout/lProcess2"/>
    <dgm:cxn modelId="{A8B20782-9AA7-4A6B-91A9-53D9EA0E70A8}" type="presParOf" srcId="{21FF9192-0F1A-403B-980D-97CD84B9ADE7}" destId="{AD48FD58-33A0-490C-BB4D-72083E4290EB}" srcOrd="4" destOrd="0" presId="urn:microsoft.com/office/officeart/2005/8/layout/lProcess2"/>
    <dgm:cxn modelId="{04E70290-96E5-4E00-9309-C6446513C872}" type="presParOf" srcId="{21FF9192-0F1A-403B-980D-97CD84B9ADE7}" destId="{C6330156-1CAC-42AA-8FCC-1883273B319C}" srcOrd="5" destOrd="0" presId="urn:microsoft.com/office/officeart/2005/8/layout/lProcess2"/>
    <dgm:cxn modelId="{B5F1F051-F86A-4265-93A3-204F08516074}" type="presParOf" srcId="{21FF9192-0F1A-403B-980D-97CD84B9ADE7}" destId="{9DA46A23-84B9-4D82-93E7-623813B6440C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BF917C4-F86B-428F-97DE-31DBB86AD1C6}" type="doc">
      <dgm:prSet loTypeId="urn:microsoft.com/office/officeart/2005/8/layout/lProcess3" loCatId="process" qsTypeId="urn:microsoft.com/office/officeart/2005/8/quickstyle/3d4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F92B323-0E4B-4726-B6D8-1E59AEF927FE}">
      <dgm:prSet/>
      <dgm:spPr/>
      <dgm:t>
        <a:bodyPr/>
        <a:lstStyle/>
        <a:p>
          <a:r>
            <a:rPr lang="en-GB"/>
            <a:t>UI Uniformity</a:t>
          </a:r>
          <a:endParaRPr lang="en-GB"/>
        </a:p>
      </dgm:t>
    </dgm:pt>
    <dgm:pt modelId="{C11ED546-C7D6-45C5-A7C2-6496A7485C8C}" type="parTrans" cxnId="{E1A76B41-30E0-40B5-882B-2BB87E8F04ED}">
      <dgm:prSet/>
      <dgm:spPr/>
      <dgm:t>
        <a:bodyPr/>
        <a:lstStyle/>
        <a:p>
          <a:endParaRPr lang="en-US"/>
        </a:p>
      </dgm:t>
    </dgm:pt>
    <dgm:pt modelId="{CAD74199-D35F-4B6D-A895-164F73C4A587}" type="sibTrans" cxnId="{E1A76B41-30E0-40B5-882B-2BB87E8F04ED}">
      <dgm:prSet/>
      <dgm:spPr/>
      <dgm:t>
        <a:bodyPr/>
        <a:lstStyle/>
        <a:p>
          <a:endParaRPr lang="en-US"/>
        </a:p>
      </dgm:t>
    </dgm:pt>
    <dgm:pt modelId="{D5CC6388-B804-4818-B33C-1AAAAB1D6B04}">
      <dgm:prSet/>
      <dgm:spPr/>
      <dgm:t>
        <a:bodyPr/>
        <a:lstStyle/>
        <a:p>
          <a:r>
            <a:rPr lang="en-GB"/>
            <a:t>Saving Models</a:t>
          </a:r>
          <a:endParaRPr lang="en-GB"/>
        </a:p>
      </dgm:t>
    </dgm:pt>
    <dgm:pt modelId="{C85A59C9-76CC-4322-AD07-22623A6128BB}" type="parTrans" cxnId="{2CA3D876-D2BF-42F6-B8ED-5F1416EE2264}">
      <dgm:prSet/>
      <dgm:spPr/>
      <dgm:t>
        <a:bodyPr/>
        <a:lstStyle/>
        <a:p>
          <a:endParaRPr lang="en-US"/>
        </a:p>
      </dgm:t>
    </dgm:pt>
    <dgm:pt modelId="{5C285773-F373-4D7F-ACEB-110271EA7198}" type="sibTrans" cxnId="{2CA3D876-D2BF-42F6-B8ED-5F1416EE2264}">
      <dgm:prSet/>
      <dgm:spPr/>
      <dgm:t>
        <a:bodyPr/>
        <a:lstStyle/>
        <a:p>
          <a:endParaRPr lang="en-US"/>
        </a:p>
      </dgm:t>
    </dgm:pt>
    <dgm:pt modelId="{CF180982-88ED-4F80-AFA0-088DDA930F29}">
      <dgm:prSet/>
      <dgm:spPr/>
      <dgm:t>
        <a:bodyPr/>
        <a:lstStyle/>
        <a:p>
          <a:r>
            <a:rPr lang="en-GB"/>
            <a:t>Showing Statistics</a:t>
          </a:r>
          <a:endParaRPr lang="en-GB"/>
        </a:p>
      </dgm:t>
    </dgm:pt>
    <dgm:pt modelId="{D79BCE51-5D96-46E3-9C74-C8826EB08D00}" type="parTrans" cxnId="{9BC2B3BC-13CA-4994-8E9D-3370EEF302EE}">
      <dgm:prSet/>
      <dgm:spPr/>
      <dgm:t>
        <a:bodyPr/>
        <a:lstStyle/>
        <a:p>
          <a:endParaRPr lang="en-US"/>
        </a:p>
      </dgm:t>
    </dgm:pt>
    <dgm:pt modelId="{03802CE3-D360-4E03-9ED5-EFD38721B9CC}" type="sibTrans" cxnId="{9BC2B3BC-13CA-4994-8E9D-3370EEF302EE}">
      <dgm:prSet/>
      <dgm:spPr/>
      <dgm:t>
        <a:bodyPr/>
        <a:lstStyle/>
        <a:p>
          <a:endParaRPr lang="en-US"/>
        </a:p>
      </dgm:t>
    </dgm:pt>
    <dgm:pt modelId="{639DCDD9-826D-4A89-B6F2-A10754B5D323}">
      <dgm:prSet/>
      <dgm:spPr/>
      <dgm:t>
        <a:bodyPr/>
        <a:lstStyle/>
        <a:p>
          <a:r>
            <a:rPr lang="en-GB"/>
            <a:t>Showing ROC Curve</a:t>
          </a:r>
          <a:endParaRPr lang="en-GB"/>
        </a:p>
      </dgm:t>
    </dgm:pt>
    <dgm:pt modelId="{131496D0-0C31-4912-86C5-EDC32C4D0523}" type="parTrans" cxnId="{B4097AA3-CFBF-4313-8A68-8FCB013A8A09}">
      <dgm:prSet/>
      <dgm:spPr/>
      <dgm:t>
        <a:bodyPr/>
        <a:lstStyle/>
        <a:p>
          <a:endParaRPr lang="en-US"/>
        </a:p>
      </dgm:t>
    </dgm:pt>
    <dgm:pt modelId="{2638E9E7-3335-40B5-BF97-4C92DA4F6A66}" type="sibTrans" cxnId="{B4097AA3-CFBF-4313-8A68-8FCB013A8A09}">
      <dgm:prSet/>
      <dgm:spPr/>
      <dgm:t>
        <a:bodyPr/>
        <a:lstStyle/>
        <a:p>
          <a:endParaRPr lang="en-US"/>
        </a:p>
      </dgm:t>
    </dgm:pt>
    <dgm:pt modelId="{BF4DEFEA-69C0-4129-B80C-4D9ED95E0507}">
      <dgm:prSet/>
      <dgm:spPr/>
      <dgm:t>
        <a:bodyPr/>
        <a:lstStyle/>
        <a:p>
          <a:r>
            <a:rPr lang="en-GB"/>
            <a:t>Statistics</a:t>
          </a:r>
          <a:endParaRPr lang="en-GB"/>
        </a:p>
      </dgm:t>
    </dgm:pt>
    <dgm:pt modelId="{B3FCE295-2F8D-4916-B231-EA50B2CAEC5D}" type="parTrans" cxnId="{1806EA7C-2218-420B-8F45-666EDB1D368D}">
      <dgm:prSet/>
      <dgm:spPr/>
      <dgm:t>
        <a:bodyPr/>
        <a:lstStyle/>
        <a:p>
          <a:endParaRPr lang="en-US"/>
        </a:p>
      </dgm:t>
    </dgm:pt>
    <dgm:pt modelId="{716C8557-98AC-4CCB-9259-73F8B90665D5}" type="sibTrans" cxnId="{1806EA7C-2218-420B-8F45-666EDB1D368D}">
      <dgm:prSet/>
      <dgm:spPr/>
      <dgm:t>
        <a:bodyPr/>
        <a:lstStyle/>
        <a:p>
          <a:endParaRPr lang="en-US"/>
        </a:p>
      </dgm:t>
    </dgm:pt>
    <dgm:pt modelId="{6E3F44B8-BCDF-4353-A846-DFFE35BAA078}">
      <dgm:prSet/>
      <dgm:spPr/>
      <dgm:t>
        <a:bodyPr/>
        <a:lstStyle/>
        <a:p>
          <a:r>
            <a:rPr lang="en-GB"/>
            <a:t>Confusion Matrix</a:t>
          </a:r>
          <a:endParaRPr lang="en-GB"/>
        </a:p>
      </dgm:t>
    </dgm:pt>
    <dgm:pt modelId="{82686D91-EF00-4204-AEFF-821165BA5847}" type="parTrans" cxnId="{9E404A2C-9957-4BE0-8A2F-FF5491B76FFC}">
      <dgm:prSet/>
      <dgm:spPr/>
      <dgm:t>
        <a:bodyPr/>
        <a:lstStyle/>
        <a:p>
          <a:endParaRPr lang="en-US"/>
        </a:p>
      </dgm:t>
    </dgm:pt>
    <dgm:pt modelId="{DAFAC8FE-E2FC-423B-8689-32DF9DEBB9F2}" type="sibTrans" cxnId="{9E404A2C-9957-4BE0-8A2F-FF5491B76FFC}">
      <dgm:prSet/>
      <dgm:spPr/>
      <dgm:t>
        <a:bodyPr/>
        <a:lstStyle/>
        <a:p>
          <a:endParaRPr lang="en-US"/>
        </a:p>
      </dgm:t>
    </dgm:pt>
    <dgm:pt modelId="{AEDCD02B-F298-4212-9258-E5C3D5CFEBE3}">
      <dgm:prSet/>
      <dgm:spPr/>
      <dgm:t>
        <a:bodyPr/>
        <a:lstStyle/>
        <a:p>
          <a:r>
            <a:rPr lang="en-GB"/>
            <a:t>Prediction Percentages</a:t>
          </a:r>
          <a:endParaRPr lang="en-GB"/>
        </a:p>
      </dgm:t>
    </dgm:pt>
    <dgm:pt modelId="{F413C1D0-C127-4A5A-83D9-D4CA29FE1730}" type="parTrans" cxnId="{CC09FFE7-92EA-47B9-840C-A7E4C5576013}">
      <dgm:prSet/>
      <dgm:spPr/>
      <dgm:t>
        <a:bodyPr/>
        <a:lstStyle/>
        <a:p>
          <a:endParaRPr lang="en-US"/>
        </a:p>
      </dgm:t>
    </dgm:pt>
    <dgm:pt modelId="{2B75B4F6-2963-4A80-B0C8-E3276078A238}" type="sibTrans" cxnId="{CC09FFE7-92EA-47B9-840C-A7E4C5576013}">
      <dgm:prSet/>
      <dgm:spPr/>
      <dgm:t>
        <a:bodyPr/>
        <a:lstStyle/>
        <a:p>
          <a:endParaRPr lang="en-US"/>
        </a:p>
      </dgm:t>
    </dgm:pt>
    <dgm:pt modelId="{EBE3DCF8-BDA7-4B86-A92A-3D85243707CA}">
      <dgm:prSet/>
      <dgm:spPr/>
      <dgm:t>
        <a:bodyPr/>
        <a:lstStyle/>
        <a:p>
          <a:r>
            <a:rPr lang="en-GB"/>
            <a:t>Measures</a:t>
          </a:r>
          <a:endParaRPr lang="en-GB"/>
        </a:p>
      </dgm:t>
    </dgm:pt>
    <dgm:pt modelId="{972122F3-36FB-4D08-B488-963B1EF6E9FA}" type="parTrans" cxnId="{B2F5B539-7D79-471A-8CAC-44D1D56855CE}">
      <dgm:prSet/>
      <dgm:spPr/>
      <dgm:t>
        <a:bodyPr/>
        <a:lstStyle/>
        <a:p>
          <a:endParaRPr lang="en-US"/>
        </a:p>
      </dgm:t>
    </dgm:pt>
    <dgm:pt modelId="{4DC1FF38-C559-471F-8054-4B9230CEB01C}" type="sibTrans" cxnId="{B2F5B539-7D79-471A-8CAC-44D1D56855CE}">
      <dgm:prSet/>
      <dgm:spPr/>
      <dgm:t>
        <a:bodyPr/>
        <a:lstStyle/>
        <a:p>
          <a:endParaRPr lang="en-US"/>
        </a:p>
      </dgm:t>
    </dgm:pt>
    <dgm:pt modelId="{FE598E1F-A8B3-4CEA-ACF4-AD555321556F}">
      <dgm:prSet/>
      <dgm:spPr/>
      <dgm:t>
        <a:bodyPr/>
        <a:lstStyle/>
        <a:p>
          <a:r>
            <a:rPr lang="en-GB"/>
            <a:t>F1</a:t>
          </a:r>
          <a:endParaRPr lang="en-GB"/>
        </a:p>
      </dgm:t>
    </dgm:pt>
    <dgm:pt modelId="{9C314A8C-464F-4D33-8D73-A3FF5C103F28}" type="parTrans" cxnId="{7822DBF8-7538-4410-A72F-375FCEF12872}">
      <dgm:prSet/>
      <dgm:spPr/>
      <dgm:t>
        <a:bodyPr/>
        <a:lstStyle/>
        <a:p>
          <a:endParaRPr lang="en-US"/>
        </a:p>
      </dgm:t>
    </dgm:pt>
    <dgm:pt modelId="{B37E1ADA-6508-4A28-A511-974524B20B24}" type="sibTrans" cxnId="{7822DBF8-7538-4410-A72F-375FCEF12872}">
      <dgm:prSet/>
      <dgm:spPr/>
      <dgm:t>
        <a:bodyPr/>
        <a:lstStyle/>
        <a:p>
          <a:endParaRPr lang="en-US"/>
        </a:p>
      </dgm:t>
    </dgm:pt>
    <dgm:pt modelId="{EF052DD9-F066-4247-91D2-73BC6B757439}">
      <dgm:prSet/>
      <dgm:spPr/>
      <dgm:t>
        <a:bodyPr/>
        <a:lstStyle/>
        <a:p>
          <a:r>
            <a:rPr lang="en-GB" dirty="0"/>
            <a:t>J</a:t>
          </a:r>
        </a:p>
      </dgm:t>
    </dgm:pt>
    <dgm:pt modelId="{BD209749-0D88-4D5A-AC50-0177061A48F0}" type="parTrans" cxnId="{8D7402FD-3CB3-4472-8D0D-532279C3FD54}">
      <dgm:prSet/>
      <dgm:spPr/>
      <dgm:t>
        <a:bodyPr/>
        <a:lstStyle/>
        <a:p>
          <a:endParaRPr lang="en-US"/>
        </a:p>
      </dgm:t>
    </dgm:pt>
    <dgm:pt modelId="{97F02F6F-75FB-4D08-A025-FE08F7724B87}" type="sibTrans" cxnId="{8D7402FD-3CB3-4472-8D0D-532279C3FD54}">
      <dgm:prSet/>
      <dgm:spPr/>
      <dgm:t>
        <a:bodyPr/>
        <a:lstStyle/>
        <a:p>
          <a:endParaRPr lang="en-US"/>
        </a:p>
      </dgm:t>
    </dgm:pt>
    <dgm:pt modelId="{46113DC0-D06B-45DA-864E-C02080B92F08}">
      <dgm:prSet/>
      <dgm:spPr/>
      <dgm:t>
        <a:bodyPr/>
        <a:lstStyle/>
        <a:p>
          <a:r>
            <a:rPr lang="en-GB" dirty="0"/>
            <a:t>etc.</a:t>
          </a:r>
        </a:p>
      </dgm:t>
    </dgm:pt>
    <dgm:pt modelId="{E42F2E81-3106-4DF6-AECB-2CAAE5B38525}" type="parTrans" cxnId="{7C9C1C90-E9E8-434A-B4D1-3297A7FB9243}">
      <dgm:prSet/>
      <dgm:spPr/>
      <dgm:t>
        <a:bodyPr/>
        <a:lstStyle/>
        <a:p>
          <a:endParaRPr lang="en-US"/>
        </a:p>
      </dgm:t>
    </dgm:pt>
    <dgm:pt modelId="{D55EF5CB-CBCC-455E-B8D6-D809BBD95965}" type="sibTrans" cxnId="{7C9C1C90-E9E8-434A-B4D1-3297A7FB9243}">
      <dgm:prSet/>
      <dgm:spPr/>
      <dgm:t>
        <a:bodyPr/>
        <a:lstStyle/>
        <a:p>
          <a:endParaRPr lang="en-US"/>
        </a:p>
      </dgm:t>
    </dgm:pt>
    <dgm:pt modelId="{9F2E9ADD-1B64-49F7-B83B-150D171EB457}">
      <dgm:prSet/>
      <dgm:spPr/>
      <dgm:t>
        <a:bodyPr/>
        <a:lstStyle/>
        <a:p>
          <a:r>
            <a:rPr lang="en-GB"/>
            <a:t>Rates</a:t>
          </a:r>
          <a:endParaRPr lang="en-GB"/>
        </a:p>
      </dgm:t>
    </dgm:pt>
    <dgm:pt modelId="{9398B9EF-6DE5-44DB-893F-0B5C9298547A}" type="parTrans" cxnId="{6A65FB5B-9797-4FDD-BE8D-5FEA9CFA3843}">
      <dgm:prSet/>
      <dgm:spPr/>
      <dgm:t>
        <a:bodyPr/>
        <a:lstStyle/>
        <a:p>
          <a:endParaRPr lang="en-US"/>
        </a:p>
      </dgm:t>
    </dgm:pt>
    <dgm:pt modelId="{B4895FEA-B107-4162-B2AC-6F73CF0D859B}" type="sibTrans" cxnId="{6A65FB5B-9797-4FDD-BE8D-5FEA9CFA3843}">
      <dgm:prSet/>
      <dgm:spPr/>
      <dgm:t>
        <a:bodyPr/>
        <a:lstStyle/>
        <a:p>
          <a:endParaRPr lang="en-US"/>
        </a:p>
      </dgm:t>
    </dgm:pt>
    <dgm:pt modelId="{6349DFE8-25C3-420D-9039-EEB0EB308107}">
      <dgm:prSet/>
      <dgm:spPr/>
      <dgm:t>
        <a:bodyPr/>
        <a:lstStyle/>
        <a:p>
          <a:r>
            <a:rPr lang="en-GB"/>
            <a:t>Accuracy</a:t>
          </a:r>
          <a:endParaRPr lang="en-GB"/>
        </a:p>
      </dgm:t>
    </dgm:pt>
    <dgm:pt modelId="{B3720897-D81A-4208-A892-6255620B313D}" type="parTrans" cxnId="{4F375CBA-1E77-4EE8-ACB9-448E5780FDF8}">
      <dgm:prSet/>
      <dgm:spPr/>
      <dgm:t>
        <a:bodyPr/>
        <a:lstStyle/>
        <a:p>
          <a:endParaRPr lang="en-US"/>
        </a:p>
      </dgm:t>
    </dgm:pt>
    <dgm:pt modelId="{C84F38F3-F50E-4EDA-AECB-FAAF921B7A1F}" type="sibTrans" cxnId="{4F375CBA-1E77-4EE8-ACB9-448E5780FDF8}">
      <dgm:prSet/>
      <dgm:spPr/>
      <dgm:t>
        <a:bodyPr/>
        <a:lstStyle/>
        <a:p>
          <a:endParaRPr lang="en-US"/>
        </a:p>
      </dgm:t>
    </dgm:pt>
    <dgm:pt modelId="{F058E8A2-C786-448C-999B-7F12367D66DB}">
      <dgm:prSet/>
      <dgm:spPr/>
      <dgm:t>
        <a:bodyPr/>
        <a:lstStyle/>
        <a:p>
          <a:r>
            <a:rPr lang="en-GB"/>
            <a:t>Balances Accuracy</a:t>
          </a:r>
          <a:endParaRPr lang="en-GB"/>
        </a:p>
      </dgm:t>
    </dgm:pt>
    <dgm:pt modelId="{CA657BF2-272E-45DF-A4E7-85193E1133A5}" type="parTrans" cxnId="{6619F789-5E3A-4425-93B6-FFC1B25F5A43}">
      <dgm:prSet/>
      <dgm:spPr/>
      <dgm:t>
        <a:bodyPr/>
        <a:lstStyle/>
        <a:p>
          <a:endParaRPr lang="en-US"/>
        </a:p>
      </dgm:t>
    </dgm:pt>
    <dgm:pt modelId="{D55B9A55-4A0D-433E-BDCB-9E094C55DB22}" type="sibTrans" cxnId="{6619F789-5E3A-4425-93B6-FFC1B25F5A43}">
      <dgm:prSet/>
      <dgm:spPr/>
      <dgm:t>
        <a:bodyPr/>
        <a:lstStyle/>
        <a:p>
          <a:endParaRPr lang="en-US"/>
        </a:p>
      </dgm:t>
    </dgm:pt>
    <dgm:pt modelId="{3456086B-9EE5-4E03-9A7C-CF526751C401}">
      <dgm:prSet/>
      <dgm:spPr/>
      <dgm:t>
        <a:bodyPr/>
        <a:lstStyle/>
        <a:p>
          <a:r>
            <a:rPr lang="en-GB" dirty="0"/>
            <a:t>etc.</a:t>
          </a:r>
        </a:p>
      </dgm:t>
    </dgm:pt>
    <dgm:pt modelId="{E16240AC-283D-404D-AA54-F7225E447B19}" type="parTrans" cxnId="{C43CC91F-4965-4E62-BEA0-1FC88338BE5B}">
      <dgm:prSet/>
      <dgm:spPr/>
      <dgm:t>
        <a:bodyPr/>
        <a:lstStyle/>
        <a:p>
          <a:endParaRPr lang="en-US"/>
        </a:p>
      </dgm:t>
    </dgm:pt>
    <dgm:pt modelId="{13CC9B02-8C1C-4320-A781-4CB29FA03596}" type="sibTrans" cxnId="{C43CC91F-4965-4E62-BEA0-1FC88338BE5B}">
      <dgm:prSet/>
      <dgm:spPr/>
      <dgm:t>
        <a:bodyPr/>
        <a:lstStyle/>
        <a:p>
          <a:endParaRPr lang="en-US"/>
        </a:p>
      </dgm:t>
    </dgm:pt>
    <dgm:pt modelId="{503799D5-5B14-462C-BF35-3AE7F3D72FB1}" type="pres">
      <dgm:prSet presAssocID="{FBF917C4-F86B-428F-97DE-31DBB86AD1C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8C9B9B6-FAF1-4DEA-B382-80998BD429EB}" type="pres">
      <dgm:prSet presAssocID="{CF92B323-0E4B-4726-B6D8-1E59AEF927FE}" presName="horFlow" presStyleCnt="0"/>
      <dgm:spPr/>
    </dgm:pt>
    <dgm:pt modelId="{5C0D796B-229C-411D-9230-2F722B8FA214}" type="pres">
      <dgm:prSet presAssocID="{CF92B323-0E4B-4726-B6D8-1E59AEF927FE}" presName="bigChev" presStyleLbl="node1" presStyleIdx="0" presStyleCnt="4"/>
      <dgm:spPr/>
    </dgm:pt>
    <dgm:pt modelId="{311D2884-FB6A-4C10-814B-682D5B891EC6}" type="pres">
      <dgm:prSet presAssocID="{C85A59C9-76CC-4322-AD07-22623A6128BB}" presName="parTrans" presStyleCnt="0"/>
      <dgm:spPr/>
    </dgm:pt>
    <dgm:pt modelId="{27721817-A479-412A-80A9-1A4CC0CCF526}" type="pres">
      <dgm:prSet presAssocID="{D5CC6388-B804-4818-B33C-1AAAAB1D6B04}" presName="node" presStyleLbl="alignAccFollowNode1" presStyleIdx="0" presStyleCnt="11">
        <dgm:presLayoutVars>
          <dgm:bulletEnabled val="1"/>
        </dgm:presLayoutVars>
      </dgm:prSet>
      <dgm:spPr/>
    </dgm:pt>
    <dgm:pt modelId="{754AB1C3-CC7F-4344-9568-378DDA2A2BDC}" type="pres">
      <dgm:prSet presAssocID="{5C285773-F373-4D7F-ACEB-110271EA7198}" presName="sibTrans" presStyleCnt="0"/>
      <dgm:spPr/>
    </dgm:pt>
    <dgm:pt modelId="{22820368-1D48-4557-A6B7-703C8127C888}" type="pres">
      <dgm:prSet presAssocID="{CF180982-88ED-4F80-AFA0-088DDA930F29}" presName="node" presStyleLbl="alignAccFollowNode1" presStyleIdx="1" presStyleCnt="11">
        <dgm:presLayoutVars>
          <dgm:bulletEnabled val="1"/>
        </dgm:presLayoutVars>
      </dgm:prSet>
      <dgm:spPr/>
    </dgm:pt>
    <dgm:pt modelId="{0BA35C92-E1F1-40A1-9B3C-04361E2A3E09}" type="pres">
      <dgm:prSet presAssocID="{03802CE3-D360-4E03-9ED5-EFD38721B9CC}" presName="sibTrans" presStyleCnt="0"/>
      <dgm:spPr/>
    </dgm:pt>
    <dgm:pt modelId="{7E427E28-7667-47FE-943D-1635B0935A65}" type="pres">
      <dgm:prSet presAssocID="{639DCDD9-826D-4A89-B6F2-A10754B5D323}" presName="node" presStyleLbl="alignAccFollowNode1" presStyleIdx="2" presStyleCnt="11">
        <dgm:presLayoutVars>
          <dgm:bulletEnabled val="1"/>
        </dgm:presLayoutVars>
      </dgm:prSet>
      <dgm:spPr/>
    </dgm:pt>
    <dgm:pt modelId="{51BFA247-D182-4098-AAD9-D56F75790385}" type="pres">
      <dgm:prSet presAssocID="{CF92B323-0E4B-4726-B6D8-1E59AEF927FE}" presName="vSp" presStyleCnt="0"/>
      <dgm:spPr/>
    </dgm:pt>
    <dgm:pt modelId="{A5FCB491-F0C7-4CA7-A745-287AD7B7C38C}" type="pres">
      <dgm:prSet presAssocID="{BF4DEFEA-69C0-4129-B80C-4D9ED95E0507}" presName="horFlow" presStyleCnt="0"/>
      <dgm:spPr/>
    </dgm:pt>
    <dgm:pt modelId="{94ACA93A-AFFF-4FDD-B100-18E5438782C5}" type="pres">
      <dgm:prSet presAssocID="{BF4DEFEA-69C0-4129-B80C-4D9ED95E0507}" presName="bigChev" presStyleLbl="node1" presStyleIdx="1" presStyleCnt="4"/>
      <dgm:spPr/>
    </dgm:pt>
    <dgm:pt modelId="{22BF2E52-41C6-4A38-9133-A049560CA53B}" type="pres">
      <dgm:prSet presAssocID="{82686D91-EF00-4204-AEFF-821165BA5847}" presName="parTrans" presStyleCnt="0"/>
      <dgm:spPr/>
    </dgm:pt>
    <dgm:pt modelId="{6435800C-2A2F-44B0-ACDF-DD13F5C4A560}" type="pres">
      <dgm:prSet presAssocID="{6E3F44B8-BCDF-4353-A846-DFFE35BAA078}" presName="node" presStyleLbl="alignAccFollowNode1" presStyleIdx="3" presStyleCnt="11">
        <dgm:presLayoutVars>
          <dgm:bulletEnabled val="1"/>
        </dgm:presLayoutVars>
      </dgm:prSet>
      <dgm:spPr/>
    </dgm:pt>
    <dgm:pt modelId="{146D8B8F-1D8D-4CF1-9F41-A84D2AA549CF}" type="pres">
      <dgm:prSet presAssocID="{DAFAC8FE-E2FC-423B-8689-32DF9DEBB9F2}" presName="sibTrans" presStyleCnt="0"/>
      <dgm:spPr/>
    </dgm:pt>
    <dgm:pt modelId="{9C288581-8818-4A71-AD1F-DD8C39B80537}" type="pres">
      <dgm:prSet presAssocID="{AEDCD02B-F298-4212-9258-E5C3D5CFEBE3}" presName="node" presStyleLbl="alignAccFollowNode1" presStyleIdx="4" presStyleCnt="11">
        <dgm:presLayoutVars>
          <dgm:bulletEnabled val="1"/>
        </dgm:presLayoutVars>
      </dgm:prSet>
      <dgm:spPr/>
    </dgm:pt>
    <dgm:pt modelId="{5A24AD5B-AF84-4636-A6E7-06349AAD916E}" type="pres">
      <dgm:prSet presAssocID="{BF4DEFEA-69C0-4129-B80C-4D9ED95E0507}" presName="vSp" presStyleCnt="0"/>
      <dgm:spPr/>
    </dgm:pt>
    <dgm:pt modelId="{922D5D51-57A5-43D8-8D9F-2216A3D224F6}" type="pres">
      <dgm:prSet presAssocID="{EBE3DCF8-BDA7-4B86-A92A-3D85243707CA}" presName="horFlow" presStyleCnt="0"/>
      <dgm:spPr/>
    </dgm:pt>
    <dgm:pt modelId="{CB548BF6-19A8-40FB-A505-58DAD3BBA1F1}" type="pres">
      <dgm:prSet presAssocID="{EBE3DCF8-BDA7-4B86-A92A-3D85243707CA}" presName="bigChev" presStyleLbl="node1" presStyleIdx="2" presStyleCnt="4"/>
      <dgm:spPr/>
    </dgm:pt>
    <dgm:pt modelId="{9C1E3728-F4DF-4229-873C-726A633144A8}" type="pres">
      <dgm:prSet presAssocID="{9C314A8C-464F-4D33-8D73-A3FF5C103F28}" presName="parTrans" presStyleCnt="0"/>
      <dgm:spPr/>
    </dgm:pt>
    <dgm:pt modelId="{F671817D-C9E7-497D-AC5B-342FB8A79976}" type="pres">
      <dgm:prSet presAssocID="{FE598E1F-A8B3-4CEA-ACF4-AD555321556F}" presName="node" presStyleLbl="alignAccFollowNode1" presStyleIdx="5" presStyleCnt="11">
        <dgm:presLayoutVars>
          <dgm:bulletEnabled val="1"/>
        </dgm:presLayoutVars>
      </dgm:prSet>
      <dgm:spPr/>
    </dgm:pt>
    <dgm:pt modelId="{21718E9A-2D54-463A-98C2-8D2CA18F9A81}" type="pres">
      <dgm:prSet presAssocID="{B37E1ADA-6508-4A28-A511-974524B20B24}" presName="sibTrans" presStyleCnt="0"/>
      <dgm:spPr/>
    </dgm:pt>
    <dgm:pt modelId="{A799AA7B-6CFA-4D58-B52F-EEEC9B8A3CEE}" type="pres">
      <dgm:prSet presAssocID="{EF052DD9-F066-4247-91D2-73BC6B757439}" presName="node" presStyleLbl="alignAccFollowNode1" presStyleIdx="6" presStyleCnt="11">
        <dgm:presLayoutVars>
          <dgm:bulletEnabled val="1"/>
        </dgm:presLayoutVars>
      </dgm:prSet>
      <dgm:spPr/>
    </dgm:pt>
    <dgm:pt modelId="{3DB5E3D8-6983-4C34-8516-DC55073CC98D}" type="pres">
      <dgm:prSet presAssocID="{97F02F6F-75FB-4D08-A025-FE08F7724B87}" presName="sibTrans" presStyleCnt="0"/>
      <dgm:spPr/>
    </dgm:pt>
    <dgm:pt modelId="{EF0CC27D-1956-4966-8C29-44053352162A}" type="pres">
      <dgm:prSet presAssocID="{46113DC0-D06B-45DA-864E-C02080B92F08}" presName="node" presStyleLbl="alignAccFollowNode1" presStyleIdx="7" presStyleCnt="11">
        <dgm:presLayoutVars>
          <dgm:bulletEnabled val="1"/>
        </dgm:presLayoutVars>
      </dgm:prSet>
      <dgm:spPr/>
    </dgm:pt>
    <dgm:pt modelId="{01CC0CB1-B768-45DA-BF7C-AB6F7F2E9D07}" type="pres">
      <dgm:prSet presAssocID="{EBE3DCF8-BDA7-4B86-A92A-3D85243707CA}" presName="vSp" presStyleCnt="0"/>
      <dgm:spPr/>
    </dgm:pt>
    <dgm:pt modelId="{9690F3C5-B1AF-4983-B412-B428ECDBE9F0}" type="pres">
      <dgm:prSet presAssocID="{9F2E9ADD-1B64-49F7-B83B-150D171EB457}" presName="horFlow" presStyleCnt="0"/>
      <dgm:spPr/>
    </dgm:pt>
    <dgm:pt modelId="{AAE13B6B-3BFC-4E45-A8CE-01306F87C722}" type="pres">
      <dgm:prSet presAssocID="{9F2E9ADD-1B64-49F7-B83B-150D171EB457}" presName="bigChev" presStyleLbl="node1" presStyleIdx="3" presStyleCnt="4"/>
      <dgm:spPr/>
    </dgm:pt>
    <dgm:pt modelId="{63779511-90A5-40DF-8AC8-217CBDF91E17}" type="pres">
      <dgm:prSet presAssocID="{B3720897-D81A-4208-A892-6255620B313D}" presName="parTrans" presStyleCnt="0"/>
      <dgm:spPr/>
    </dgm:pt>
    <dgm:pt modelId="{340030BE-67FB-4A5C-A377-95C3D6748081}" type="pres">
      <dgm:prSet presAssocID="{6349DFE8-25C3-420D-9039-EEB0EB308107}" presName="node" presStyleLbl="alignAccFollowNode1" presStyleIdx="8" presStyleCnt="11">
        <dgm:presLayoutVars>
          <dgm:bulletEnabled val="1"/>
        </dgm:presLayoutVars>
      </dgm:prSet>
      <dgm:spPr/>
    </dgm:pt>
    <dgm:pt modelId="{E45B90FB-AB8C-48F2-8165-4CCB595A1FF1}" type="pres">
      <dgm:prSet presAssocID="{C84F38F3-F50E-4EDA-AECB-FAAF921B7A1F}" presName="sibTrans" presStyleCnt="0"/>
      <dgm:spPr/>
    </dgm:pt>
    <dgm:pt modelId="{B5D83407-BBC3-4594-8BF5-46D29F04EBD4}" type="pres">
      <dgm:prSet presAssocID="{F058E8A2-C786-448C-999B-7F12367D66DB}" presName="node" presStyleLbl="alignAccFollowNode1" presStyleIdx="9" presStyleCnt="11">
        <dgm:presLayoutVars>
          <dgm:bulletEnabled val="1"/>
        </dgm:presLayoutVars>
      </dgm:prSet>
      <dgm:spPr/>
    </dgm:pt>
    <dgm:pt modelId="{42135558-1D21-41F3-AD1E-E13189B6B921}" type="pres">
      <dgm:prSet presAssocID="{D55B9A55-4A0D-433E-BDCB-9E094C55DB22}" presName="sibTrans" presStyleCnt="0"/>
      <dgm:spPr/>
    </dgm:pt>
    <dgm:pt modelId="{5CF3BD20-0B87-40E0-9FA4-E4F26C5CD2A4}" type="pres">
      <dgm:prSet presAssocID="{3456086B-9EE5-4E03-9A7C-CF526751C401}" presName="node" presStyleLbl="alignAccFollowNode1" presStyleIdx="10" presStyleCnt="11">
        <dgm:presLayoutVars>
          <dgm:bulletEnabled val="1"/>
        </dgm:presLayoutVars>
      </dgm:prSet>
      <dgm:spPr/>
    </dgm:pt>
  </dgm:ptLst>
  <dgm:cxnLst>
    <dgm:cxn modelId="{7822DBF8-7538-4410-A72F-375FCEF12872}" srcId="{EBE3DCF8-BDA7-4B86-A92A-3D85243707CA}" destId="{FE598E1F-A8B3-4CEA-ACF4-AD555321556F}" srcOrd="0" destOrd="0" parTransId="{9C314A8C-464F-4D33-8D73-A3FF5C103F28}" sibTransId="{B37E1ADA-6508-4A28-A511-974524B20B24}"/>
    <dgm:cxn modelId="{6AD6C3FB-A8BA-4E4C-AB24-3F1EE4FC7D62}" type="presOf" srcId="{FBF917C4-F86B-428F-97DE-31DBB86AD1C6}" destId="{503799D5-5B14-462C-BF35-3AE7F3D72FB1}" srcOrd="0" destOrd="0" presId="urn:microsoft.com/office/officeart/2005/8/layout/lProcess3"/>
    <dgm:cxn modelId="{2DC9B3C5-186A-40BA-AE49-93A452E2D3A3}" type="presOf" srcId="{9F2E9ADD-1B64-49F7-B83B-150D171EB457}" destId="{AAE13B6B-3BFC-4E45-A8CE-01306F87C722}" srcOrd="0" destOrd="0" presId="urn:microsoft.com/office/officeart/2005/8/layout/lProcess3"/>
    <dgm:cxn modelId="{4F375CBA-1E77-4EE8-ACB9-448E5780FDF8}" srcId="{9F2E9ADD-1B64-49F7-B83B-150D171EB457}" destId="{6349DFE8-25C3-420D-9039-EEB0EB308107}" srcOrd="0" destOrd="0" parTransId="{B3720897-D81A-4208-A892-6255620B313D}" sibTransId="{C84F38F3-F50E-4EDA-AECB-FAAF921B7A1F}"/>
    <dgm:cxn modelId="{E1A76B41-30E0-40B5-882B-2BB87E8F04ED}" srcId="{FBF917C4-F86B-428F-97DE-31DBB86AD1C6}" destId="{CF92B323-0E4B-4726-B6D8-1E59AEF927FE}" srcOrd="0" destOrd="0" parTransId="{C11ED546-C7D6-45C5-A7C2-6496A7485C8C}" sibTransId="{CAD74199-D35F-4B6D-A895-164F73C4A587}"/>
    <dgm:cxn modelId="{9BC2B3BC-13CA-4994-8E9D-3370EEF302EE}" srcId="{CF92B323-0E4B-4726-B6D8-1E59AEF927FE}" destId="{CF180982-88ED-4F80-AFA0-088DDA930F29}" srcOrd="1" destOrd="0" parTransId="{D79BCE51-5D96-46E3-9C74-C8826EB08D00}" sibTransId="{03802CE3-D360-4E03-9ED5-EFD38721B9CC}"/>
    <dgm:cxn modelId="{C43CC91F-4965-4E62-BEA0-1FC88338BE5B}" srcId="{9F2E9ADD-1B64-49F7-B83B-150D171EB457}" destId="{3456086B-9EE5-4E03-9A7C-CF526751C401}" srcOrd="2" destOrd="0" parTransId="{E16240AC-283D-404D-AA54-F7225E447B19}" sibTransId="{13CC9B02-8C1C-4320-A781-4CB29FA03596}"/>
    <dgm:cxn modelId="{CC09FFE7-92EA-47B9-840C-A7E4C5576013}" srcId="{BF4DEFEA-69C0-4129-B80C-4D9ED95E0507}" destId="{AEDCD02B-F298-4212-9258-E5C3D5CFEBE3}" srcOrd="1" destOrd="0" parTransId="{F413C1D0-C127-4A5A-83D9-D4CA29FE1730}" sibTransId="{2B75B4F6-2963-4A80-B0C8-E3276078A238}"/>
    <dgm:cxn modelId="{9E404A2C-9957-4BE0-8A2F-FF5491B76FFC}" srcId="{BF4DEFEA-69C0-4129-B80C-4D9ED95E0507}" destId="{6E3F44B8-BCDF-4353-A846-DFFE35BAA078}" srcOrd="0" destOrd="0" parTransId="{82686D91-EF00-4204-AEFF-821165BA5847}" sibTransId="{DAFAC8FE-E2FC-423B-8689-32DF9DEBB9F2}"/>
    <dgm:cxn modelId="{436E3166-A611-467A-932E-985340E54D82}" type="presOf" srcId="{BF4DEFEA-69C0-4129-B80C-4D9ED95E0507}" destId="{94ACA93A-AFFF-4FDD-B100-18E5438782C5}" srcOrd="0" destOrd="0" presId="urn:microsoft.com/office/officeart/2005/8/layout/lProcess3"/>
    <dgm:cxn modelId="{2CA3D876-D2BF-42F6-B8ED-5F1416EE2264}" srcId="{CF92B323-0E4B-4726-B6D8-1E59AEF927FE}" destId="{D5CC6388-B804-4818-B33C-1AAAAB1D6B04}" srcOrd="0" destOrd="0" parTransId="{C85A59C9-76CC-4322-AD07-22623A6128BB}" sibTransId="{5C285773-F373-4D7F-ACEB-110271EA7198}"/>
    <dgm:cxn modelId="{B2F5B539-7D79-471A-8CAC-44D1D56855CE}" srcId="{FBF917C4-F86B-428F-97DE-31DBB86AD1C6}" destId="{EBE3DCF8-BDA7-4B86-A92A-3D85243707CA}" srcOrd="2" destOrd="0" parTransId="{972122F3-36FB-4D08-B488-963B1EF6E9FA}" sibTransId="{4DC1FF38-C559-471F-8054-4B9230CEB01C}"/>
    <dgm:cxn modelId="{6619F789-5E3A-4425-93B6-FFC1B25F5A43}" srcId="{9F2E9ADD-1B64-49F7-B83B-150D171EB457}" destId="{F058E8A2-C786-448C-999B-7F12367D66DB}" srcOrd="1" destOrd="0" parTransId="{CA657BF2-272E-45DF-A4E7-85193E1133A5}" sibTransId="{D55B9A55-4A0D-433E-BDCB-9E094C55DB22}"/>
    <dgm:cxn modelId="{8D7402FD-3CB3-4472-8D0D-532279C3FD54}" srcId="{EBE3DCF8-BDA7-4B86-A92A-3D85243707CA}" destId="{EF052DD9-F066-4247-91D2-73BC6B757439}" srcOrd="1" destOrd="0" parTransId="{BD209749-0D88-4D5A-AC50-0177061A48F0}" sibTransId="{97F02F6F-75FB-4D08-A025-FE08F7724B87}"/>
    <dgm:cxn modelId="{6D2EB871-7D0C-42D9-B46A-A687FA7D4790}" type="presOf" srcId="{CF180982-88ED-4F80-AFA0-088DDA930F29}" destId="{22820368-1D48-4557-A6B7-703C8127C888}" srcOrd="0" destOrd="0" presId="urn:microsoft.com/office/officeart/2005/8/layout/lProcess3"/>
    <dgm:cxn modelId="{3B6152FC-D8CA-4459-AECC-FFBB9A7A5498}" type="presOf" srcId="{6E3F44B8-BCDF-4353-A846-DFFE35BAA078}" destId="{6435800C-2A2F-44B0-ACDF-DD13F5C4A560}" srcOrd="0" destOrd="0" presId="urn:microsoft.com/office/officeart/2005/8/layout/lProcess3"/>
    <dgm:cxn modelId="{7928CDA0-0140-4589-A0AE-FE63C3984501}" type="presOf" srcId="{6349DFE8-25C3-420D-9039-EEB0EB308107}" destId="{340030BE-67FB-4A5C-A377-95C3D6748081}" srcOrd="0" destOrd="0" presId="urn:microsoft.com/office/officeart/2005/8/layout/lProcess3"/>
    <dgm:cxn modelId="{A96D0192-FDBC-4413-8948-7514B380EE16}" type="presOf" srcId="{FE598E1F-A8B3-4CEA-ACF4-AD555321556F}" destId="{F671817D-C9E7-497D-AC5B-342FB8A79976}" srcOrd="0" destOrd="0" presId="urn:microsoft.com/office/officeart/2005/8/layout/lProcess3"/>
    <dgm:cxn modelId="{1806EA7C-2218-420B-8F45-666EDB1D368D}" srcId="{FBF917C4-F86B-428F-97DE-31DBB86AD1C6}" destId="{BF4DEFEA-69C0-4129-B80C-4D9ED95E0507}" srcOrd="1" destOrd="0" parTransId="{B3FCE295-2F8D-4916-B231-EA50B2CAEC5D}" sibTransId="{716C8557-98AC-4CCB-9259-73F8B90665D5}"/>
    <dgm:cxn modelId="{2E744D33-70E5-4E87-A61F-FCCB7D22B377}" type="presOf" srcId="{CF92B323-0E4B-4726-B6D8-1E59AEF927FE}" destId="{5C0D796B-229C-411D-9230-2F722B8FA214}" srcOrd="0" destOrd="0" presId="urn:microsoft.com/office/officeart/2005/8/layout/lProcess3"/>
    <dgm:cxn modelId="{8D79F9FB-FC37-4C27-AEA2-27BCABD9437A}" type="presOf" srcId="{639DCDD9-826D-4A89-B6F2-A10754B5D323}" destId="{7E427E28-7667-47FE-943D-1635B0935A65}" srcOrd="0" destOrd="0" presId="urn:microsoft.com/office/officeart/2005/8/layout/lProcess3"/>
    <dgm:cxn modelId="{6802D719-1241-46AF-8FA4-7E3A7A946245}" type="presOf" srcId="{EBE3DCF8-BDA7-4B86-A92A-3D85243707CA}" destId="{CB548BF6-19A8-40FB-A505-58DAD3BBA1F1}" srcOrd="0" destOrd="0" presId="urn:microsoft.com/office/officeart/2005/8/layout/lProcess3"/>
    <dgm:cxn modelId="{12CA75F6-165A-40C6-B5C3-666EEB592C30}" type="presOf" srcId="{3456086B-9EE5-4E03-9A7C-CF526751C401}" destId="{5CF3BD20-0B87-40E0-9FA4-E4F26C5CD2A4}" srcOrd="0" destOrd="0" presId="urn:microsoft.com/office/officeart/2005/8/layout/lProcess3"/>
    <dgm:cxn modelId="{6E09257D-85D9-4661-AB94-1A56BAC1BB7B}" type="presOf" srcId="{F058E8A2-C786-448C-999B-7F12367D66DB}" destId="{B5D83407-BBC3-4594-8BF5-46D29F04EBD4}" srcOrd="0" destOrd="0" presId="urn:microsoft.com/office/officeart/2005/8/layout/lProcess3"/>
    <dgm:cxn modelId="{7052650D-500F-43E5-95CF-D043630560AE}" type="presOf" srcId="{EF052DD9-F066-4247-91D2-73BC6B757439}" destId="{A799AA7B-6CFA-4D58-B52F-EEEC9B8A3CEE}" srcOrd="0" destOrd="0" presId="urn:microsoft.com/office/officeart/2005/8/layout/lProcess3"/>
    <dgm:cxn modelId="{7C9C1C90-E9E8-434A-B4D1-3297A7FB9243}" srcId="{EBE3DCF8-BDA7-4B86-A92A-3D85243707CA}" destId="{46113DC0-D06B-45DA-864E-C02080B92F08}" srcOrd="2" destOrd="0" parTransId="{E42F2E81-3106-4DF6-AECB-2CAAE5B38525}" sibTransId="{D55EF5CB-CBCC-455E-B8D6-D809BBD95965}"/>
    <dgm:cxn modelId="{B4097AA3-CFBF-4313-8A68-8FCB013A8A09}" srcId="{CF92B323-0E4B-4726-B6D8-1E59AEF927FE}" destId="{639DCDD9-826D-4A89-B6F2-A10754B5D323}" srcOrd="2" destOrd="0" parTransId="{131496D0-0C31-4912-86C5-EDC32C4D0523}" sibTransId="{2638E9E7-3335-40B5-BF97-4C92DA4F6A66}"/>
    <dgm:cxn modelId="{13BE3852-76B4-4011-947D-591B85946B00}" type="presOf" srcId="{D5CC6388-B804-4818-B33C-1AAAAB1D6B04}" destId="{27721817-A479-412A-80A9-1A4CC0CCF526}" srcOrd="0" destOrd="0" presId="urn:microsoft.com/office/officeart/2005/8/layout/lProcess3"/>
    <dgm:cxn modelId="{CB996033-8391-44F7-BEDB-11171DE4A679}" type="presOf" srcId="{AEDCD02B-F298-4212-9258-E5C3D5CFEBE3}" destId="{9C288581-8818-4A71-AD1F-DD8C39B80537}" srcOrd="0" destOrd="0" presId="urn:microsoft.com/office/officeart/2005/8/layout/lProcess3"/>
    <dgm:cxn modelId="{A81AFAD1-C7AD-494F-A06D-118BC28EE52F}" type="presOf" srcId="{46113DC0-D06B-45DA-864E-C02080B92F08}" destId="{EF0CC27D-1956-4966-8C29-44053352162A}" srcOrd="0" destOrd="0" presId="urn:microsoft.com/office/officeart/2005/8/layout/lProcess3"/>
    <dgm:cxn modelId="{6A65FB5B-9797-4FDD-BE8D-5FEA9CFA3843}" srcId="{FBF917C4-F86B-428F-97DE-31DBB86AD1C6}" destId="{9F2E9ADD-1B64-49F7-B83B-150D171EB457}" srcOrd="3" destOrd="0" parTransId="{9398B9EF-6DE5-44DB-893F-0B5C9298547A}" sibTransId="{B4895FEA-B107-4162-B2AC-6F73CF0D859B}"/>
    <dgm:cxn modelId="{D12749C7-94DB-46EF-A95E-8D10FCBBFD6E}" type="presParOf" srcId="{503799D5-5B14-462C-BF35-3AE7F3D72FB1}" destId="{88C9B9B6-FAF1-4DEA-B382-80998BD429EB}" srcOrd="0" destOrd="0" presId="urn:microsoft.com/office/officeart/2005/8/layout/lProcess3"/>
    <dgm:cxn modelId="{AA72C8E2-6608-4970-906C-E9A63D1D7731}" type="presParOf" srcId="{88C9B9B6-FAF1-4DEA-B382-80998BD429EB}" destId="{5C0D796B-229C-411D-9230-2F722B8FA214}" srcOrd="0" destOrd="0" presId="urn:microsoft.com/office/officeart/2005/8/layout/lProcess3"/>
    <dgm:cxn modelId="{FCA607B0-9D4F-4AC9-B459-A43F10FC59A2}" type="presParOf" srcId="{88C9B9B6-FAF1-4DEA-B382-80998BD429EB}" destId="{311D2884-FB6A-4C10-814B-682D5B891EC6}" srcOrd="1" destOrd="0" presId="urn:microsoft.com/office/officeart/2005/8/layout/lProcess3"/>
    <dgm:cxn modelId="{9B9918C8-E3A2-451E-802E-E30D7B560FE6}" type="presParOf" srcId="{88C9B9B6-FAF1-4DEA-B382-80998BD429EB}" destId="{27721817-A479-412A-80A9-1A4CC0CCF526}" srcOrd="2" destOrd="0" presId="urn:microsoft.com/office/officeart/2005/8/layout/lProcess3"/>
    <dgm:cxn modelId="{94719CF1-A105-4460-8291-ADBF44CCAE37}" type="presParOf" srcId="{88C9B9B6-FAF1-4DEA-B382-80998BD429EB}" destId="{754AB1C3-CC7F-4344-9568-378DDA2A2BDC}" srcOrd="3" destOrd="0" presId="urn:microsoft.com/office/officeart/2005/8/layout/lProcess3"/>
    <dgm:cxn modelId="{A6D390C3-8E34-4242-9644-95117CFCF7AF}" type="presParOf" srcId="{88C9B9B6-FAF1-4DEA-B382-80998BD429EB}" destId="{22820368-1D48-4557-A6B7-703C8127C888}" srcOrd="4" destOrd="0" presId="urn:microsoft.com/office/officeart/2005/8/layout/lProcess3"/>
    <dgm:cxn modelId="{B7AF8C72-792E-44D8-B521-A1AF4954A0FE}" type="presParOf" srcId="{88C9B9B6-FAF1-4DEA-B382-80998BD429EB}" destId="{0BA35C92-E1F1-40A1-9B3C-04361E2A3E09}" srcOrd="5" destOrd="0" presId="urn:microsoft.com/office/officeart/2005/8/layout/lProcess3"/>
    <dgm:cxn modelId="{56601D11-4F54-4DC3-A58B-77A9A128FB9A}" type="presParOf" srcId="{88C9B9B6-FAF1-4DEA-B382-80998BD429EB}" destId="{7E427E28-7667-47FE-943D-1635B0935A65}" srcOrd="6" destOrd="0" presId="urn:microsoft.com/office/officeart/2005/8/layout/lProcess3"/>
    <dgm:cxn modelId="{3430D8A6-C1DC-4F45-9C69-F979EE12200B}" type="presParOf" srcId="{503799D5-5B14-462C-BF35-3AE7F3D72FB1}" destId="{51BFA247-D182-4098-AAD9-D56F75790385}" srcOrd="1" destOrd="0" presId="urn:microsoft.com/office/officeart/2005/8/layout/lProcess3"/>
    <dgm:cxn modelId="{CE33C21A-A3AE-4DC9-866F-CFAA19E47D1A}" type="presParOf" srcId="{503799D5-5B14-462C-BF35-3AE7F3D72FB1}" destId="{A5FCB491-F0C7-4CA7-A745-287AD7B7C38C}" srcOrd="2" destOrd="0" presId="urn:microsoft.com/office/officeart/2005/8/layout/lProcess3"/>
    <dgm:cxn modelId="{43384CEA-B696-45ED-8CB9-461F20BF6AF2}" type="presParOf" srcId="{A5FCB491-F0C7-4CA7-A745-287AD7B7C38C}" destId="{94ACA93A-AFFF-4FDD-B100-18E5438782C5}" srcOrd="0" destOrd="0" presId="urn:microsoft.com/office/officeart/2005/8/layout/lProcess3"/>
    <dgm:cxn modelId="{532F6231-2B87-4203-A5F1-D5F9937281C5}" type="presParOf" srcId="{A5FCB491-F0C7-4CA7-A745-287AD7B7C38C}" destId="{22BF2E52-41C6-4A38-9133-A049560CA53B}" srcOrd="1" destOrd="0" presId="urn:microsoft.com/office/officeart/2005/8/layout/lProcess3"/>
    <dgm:cxn modelId="{79D16697-CFC5-45D1-A353-71D6C9780F33}" type="presParOf" srcId="{A5FCB491-F0C7-4CA7-A745-287AD7B7C38C}" destId="{6435800C-2A2F-44B0-ACDF-DD13F5C4A560}" srcOrd="2" destOrd="0" presId="urn:microsoft.com/office/officeart/2005/8/layout/lProcess3"/>
    <dgm:cxn modelId="{B0AC8F75-A0D0-425B-AEC9-1B725AEA7353}" type="presParOf" srcId="{A5FCB491-F0C7-4CA7-A745-287AD7B7C38C}" destId="{146D8B8F-1D8D-4CF1-9F41-A84D2AA549CF}" srcOrd="3" destOrd="0" presId="urn:microsoft.com/office/officeart/2005/8/layout/lProcess3"/>
    <dgm:cxn modelId="{F7F7517E-1847-4E63-8F27-4B7183A1FE9E}" type="presParOf" srcId="{A5FCB491-F0C7-4CA7-A745-287AD7B7C38C}" destId="{9C288581-8818-4A71-AD1F-DD8C39B80537}" srcOrd="4" destOrd="0" presId="urn:microsoft.com/office/officeart/2005/8/layout/lProcess3"/>
    <dgm:cxn modelId="{1D58B470-4236-451B-940F-5FECF21F06E1}" type="presParOf" srcId="{503799D5-5B14-462C-BF35-3AE7F3D72FB1}" destId="{5A24AD5B-AF84-4636-A6E7-06349AAD916E}" srcOrd="3" destOrd="0" presId="urn:microsoft.com/office/officeart/2005/8/layout/lProcess3"/>
    <dgm:cxn modelId="{9FE31B45-557A-4B1D-BA1A-628FE18B700F}" type="presParOf" srcId="{503799D5-5B14-462C-BF35-3AE7F3D72FB1}" destId="{922D5D51-57A5-43D8-8D9F-2216A3D224F6}" srcOrd="4" destOrd="0" presId="urn:microsoft.com/office/officeart/2005/8/layout/lProcess3"/>
    <dgm:cxn modelId="{FED273BD-F943-4F30-AA04-7594CA6C1C34}" type="presParOf" srcId="{922D5D51-57A5-43D8-8D9F-2216A3D224F6}" destId="{CB548BF6-19A8-40FB-A505-58DAD3BBA1F1}" srcOrd="0" destOrd="0" presId="urn:microsoft.com/office/officeart/2005/8/layout/lProcess3"/>
    <dgm:cxn modelId="{D78F493D-1479-4B95-BF4D-F0DBADDC1903}" type="presParOf" srcId="{922D5D51-57A5-43D8-8D9F-2216A3D224F6}" destId="{9C1E3728-F4DF-4229-873C-726A633144A8}" srcOrd="1" destOrd="0" presId="urn:microsoft.com/office/officeart/2005/8/layout/lProcess3"/>
    <dgm:cxn modelId="{48211A81-AE60-437C-AF0D-A7A6C9680C34}" type="presParOf" srcId="{922D5D51-57A5-43D8-8D9F-2216A3D224F6}" destId="{F671817D-C9E7-497D-AC5B-342FB8A79976}" srcOrd="2" destOrd="0" presId="urn:microsoft.com/office/officeart/2005/8/layout/lProcess3"/>
    <dgm:cxn modelId="{462EC37C-672F-4FB5-970F-D31A5D13788A}" type="presParOf" srcId="{922D5D51-57A5-43D8-8D9F-2216A3D224F6}" destId="{21718E9A-2D54-463A-98C2-8D2CA18F9A81}" srcOrd="3" destOrd="0" presId="urn:microsoft.com/office/officeart/2005/8/layout/lProcess3"/>
    <dgm:cxn modelId="{169568B3-D23B-4A76-9D0E-9DFD651944CB}" type="presParOf" srcId="{922D5D51-57A5-43D8-8D9F-2216A3D224F6}" destId="{A799AA7B-6CFA-4D58-B52F-EEEC9B8A3CEE}" srcOrd="4" destOrd="0" presId="urn:microsoft.com/office/officeart/2005/8/layout/lProcess3"/>
    <dgm:cxn modelId="{849ED33A-D1FD-4650-A28A-4F63A81091C9}" type="presParOf" srcId="{922D5D51-57A5-43D8-8D9F-2216A3D224F6}" destId="{3DB5E3D8-6983-4C34-8516-DC55073CC98D}" srcOrd="5" destOrd="0" presId="urn:microsoft.com/office/officeart/2005/8/layout/lProcess3"/>
    <dgm:cxn modelId="{1C714345-3846-4D2B-874C-950ABAAB502D}" type="presParOf" srcId="{922D5D51-57A5-43D8-8D9F-2216A3D224F6}" destId="{EF0CC27D-1956-4966-8C29-44053352162A}" srcOrd="6" destOrd="0" presId="urn:microsoft.com/office/officeart/2005/8/layout/lProcess3"/>
    <dgm:cxn modelId="{91648307-2BD5-4BF3-85C7-369B9F90B0DE}" type="presParOf" srcId="{503799D5-5B14-462C-BF35-3AE7F3D72FB1}" destId="{01CC0CB1-B768-45DA-BF7C-AB6F7F2E9D07}" srcOrd="5" destOrd="0" presId="urn:microsoft.com/office/officeart/2005/8/layout/lProcess3"/>
    <dgm:cxn modelId="{C0D3E9A3-E485-4DAE-8D1A-B58F1AA18A05}" type="presParOf" srcId="{503799D5-5B14-462C-BF35-3AE7F3D72FB1}" destId="{9690F3C5-B1AF-4983-B412-B428ECDBE9F0}" srcOrd="6" destOrd="0" presId="urn:microsoft.com/office/officeart/2005/8/layout/lProcess3"/>
    <dgm:cxn modelId="{D5E96530-4FA8-49EF-8961-F9A2C42338BC}" type="presParOf" srcId="{9690F3C5-B1AF-4983-B412-B428ECDBE9F0}" destId="{AAE13B6B-3BFC-4E45-A8CE-01306F87C722}" srcOrd="0" destOrd="0" presId="urn:microsoft.com/office/officeart/2005/8/layout/lProcess3"/>
    <dgm:cxn modelId="{29486260-8264-42DA-BEF9-C9FB903812EA}" type="presParOf" srcId="{9690F3C5-B1AF-4983-B412-B428ECDBE9F0}" destId="{63779511-90A5-40DF-8AC8-217CBDF91E17}" srcOrd="1" destOrd="0" presId="urn:microsoft.com/office/officeart/2005/8/layout/lProcess3"/>
    <dgm:cxn modelId="{ABF4ABBC-72B9-4D09-9516-8270D899B32D}" type="presParOf" srcId="{9690F3C5-B1AF-4983-B412-B428ECDBE9F0}" destId="{340030BE-67FB-4A5C-A377-95C3D6748081}" srcOrd="2" destOrd="0" presId="urn:microsoft.com/office/officeart/2005/8/layout/lProcess3"/>
    <dgm:cxn modelId="{786D5B3B-8BCD-4A20-A7ED-CCABECE824FA}" type="presParOf" srcId="{9690F3C5-B1AF-4983-B412-B428ECDBE9F0}" destId="{E45B90FB-AB8C-48F2-8165-4CCB595A1FF1}" srcOrd="3" destOrd="0" presId="urn:microsoft.com/office/officeart/2005/8/layout/lProcess3"/>
    <dgm:cxn modelId="{B517B93F-D099-4C56-B5B9-B6AD819018ED}" type="presParOf" srcId="{9690F3C5-B1AF-4983-B412-B428ECDBE9F0}" destId="{B5D83407-BBC3-4594-8BF5-46D29F04EBD4}" srcOrd="4" destOrd="0" presId="urn:microsoft.com/office/officeart/2005/8/layout/lProcess3"/>
    <dgm:cxn modelId="{286BFC0D-94C7-4F98-BF14-667F799A9359}" type="presParOf" srcId="{9690F3C5-B1AF-4983-B412-B428ECDBE9F0}" destId="{42135558-1D21-41F3-AD1E-E13189B6B921}" srcOrd="5" destOrd="0" presId="urn:microsoft.com/office/officeart/2005/8/layout/lProcess3"/>
    <dgm:cxn modelId="{4D639551-1DE1-4AD4-B12C-FE30C1A8C1A3}" type="presParOf" srcId="{9690F3C5-B1AF-4983-B412-B428ECDBE9F0}" destId="{5CF3BD20-0B87-40E0-9FA4-E4F26C5CD2A4}" srcOrd="6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B5B1B-DC98-48D2-BB6C-3BE2DE3AD628}">
      <dsp:nvSpPr>
        <dsp:cNvPr id="0" name=""/>
        <dsp:cNvSpPr/>
      </dsp:nvSpPr>
      <dsp:spPr>
        <a:xfrm>
          <a:off x="0" y="0"/>
          <a:ext cx="7801197" cy="656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Introduction</a:t>
          </a:r>
        </a:p>
      </dsp:txBody>
      <dsp:txXfrm>
        <a:off x="19238" y="19238"/>
        <a:ext cx="7015561" cy="618367"/>
      </dsp:txXfrm>
    </dsp:sp>
    <dsp:sp modelId="{4B4AF860-5114-4B04-B116-F8C3FA6F0A78}">
      <dsp:nvSpPr>
        <dsp:cNvPr id="0" name=""/>
        <dsp:cNvSpPr/>
      </dsp:nvSpPr>
      <dsp:spPr>
        <a:xfrm>
          <a:off x="582556" y="748072"/>
          <a:ext cx="7801197" cy="656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Pre-Processing</a:t>
          </a:r>
        </a:p>
      </dsp:txBody>
      <dsp:txXfrm>
        <a:off x="601794" y="767310"/>
        <a:ext cx="6753215" cy="618367"/>
      </dsp:txXfrm>
    </dsp:sp>
    <dsp:sp modelId="{FD4FE803-FE6D-49BF-B5B3-C2968294688B}">
      <dsp:nvSpPr>
        <dsp:cNvPr id="0" name=""/>
        <dsp:cNvSpPr/>
      </dsp:nvSpPr>
      <dsp:spPr>
        <a:xfrm>
          <a:off x="1165113" y="1496144"/>
          <a:ext cx="7801197" cy="656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Machine Learning</a:t>
          </a:r>
        </a:p>
      </dsp:txBody>
      <dsp:txXfrm>
        <a:off x="1184351" y="1515382"/>
        <a:ext cx="6753215" cy="618367"/>
      </dsp:txXfrm>
    </dsp:sp>
    <dsp:sp modelId="{FE970137-1E39-43DA-B1CD-8B6F4463B4AB}">
      <dsp:nvSpPr>
        <dsp:cNvPr id="0" name=""/>
        <dsp:cNvSpPr/>
      </dsp:nvSpPr>
      <dsp:spPr>
        <a:xfrm>
          <a:off x="1747670" y="2244216"/>
          <a:ext cx="7801197" cy="656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Model Evaluation</a:t>
          </a:r>
        </a:p>
      </dsp:txBody>
      <dsp:txXfrm>
        <a:off x="1766908" y="2263454"/>
        <a:ext cx="6753215" cy="618367"/>
      </dsp:txXfrm>
    </dsp:sp>
    <dsp:sp modelId="{B58004C8-2480-46B6-A729-9EE3A43D376A}">
      <dsp:nvSpPr>
        <dsp:cNvPr id="0" name=""/>
        <dsp:cNvSpPr/>
      </dsp:nvSpPr>
      <dsp:spPr>
        <a:xfrm>
          <a:off x="2330227" y="2992289"/>
          <a:ext cx="7801197" cy="6568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Conclusions</a:t>
          </a:r>
        </a:p>
      </dsp:txBody>
      <dsp:txXfrm>
        <a:off x="2349465" y="3011527"/>
        <a:ext cx="6753215" cy="618367"/>
      </dsp:txXfrm>
    </dsp:sp>
    <dsp:sp modelId="{BCBAC4BB-98A7-4C91-84BB-8AA84C8AA337}">
      <dsp:nvSpPr>
        <dsp:cNvPr id="0" name=""/>
        <dsp:cNvSpPr/>
      </dsp:nvSpPr>
      <dsp:spPr>
        <a:xfrm>
          <a:off x="7374248" y="479860"/>
          <a:ext cx="426948" cy="426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470311" y="479860"/>
        <a:ext cx="234822" cy="321278"/>
      </dsp:txXfrm>
    </dsp:sp>
    <dsp:sp modelId="{E5C8ACD2-3CDF-4662-A4F4-03E4F6E0CEBF}">
      <dsp:nvSpPr>
        <dsp:cNvPr id="0" name=""/>
        <dsp:cNvSpPr/>
      </dsp:nvSpPr>
      <dsp:spPr>
        <a:xfrm>
          <a:off x="7956805" y="1227933"/>
          <a:ext cx="426948" cy="426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052868" y="1227933"/>
        <a:ext cx="234822" cy="321278"/>
      </dsp:txXfrm>
    </dsp:sp>
    <dsp:sp modelId="{E4958CAD-2BFB-4813-B310-1218F714E848}">
      <dsp:nvSpPr>
        <dsp:cNvPr id="0" name=""/>
        <dsp:cNvSpPr/>
      </dsp:nvSpPr>
      <dsp:spPr>
        <a:xfrm>
          <a:off x="8539362" y="1965058"/>
          <a:ext cx="426948" cy="426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635425" y="1965058"/>
        <a:ext cx="234822" cy="321278"/>
      </dsp:txXfrm>
    </dsp:sp>
    <dsp:sp modelId="{C87CE815-BD0E-4F1B-A7BE-906DFB11FBE4}">
      <dsp:nvSpPr>
        <dsp:cNvPr id="0" name=""/>
        <dsp:cNvSpPr/>
      </dsp:nvSpPr>
      <dsp:spPr>
        <a:xfrm>
          <a:off x="9121919" y="2720428"/>
          <a:ext cx="426948" cy="426948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9217982" y="2720428"/>
        <a:ext cx="234822" cy="32127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E0F6E-DCBC-44B6-A13D-6C8AD13D7D65}">
      <dsp:nvSpPr>
        <dsp:cNvPr id="0" name=""/>
        <dsp:cNvSpPr/>
      </dsp:nvSpPr>
      <dsp:spPr>
        <a:xfrm>
          <a:off x="0" y="0"/>
          <a:ext cx="4967384" cy="4967384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3EED2AF-8C8D-4548-817B-F42A96669420}">
      <dsp:nvSpPr>
        <dsp:cNvPr id="0" name=""/>
        <dsp:cNvSpPr/>
      </dsp:nvSpPr>
      <dsp:spPr>
        <a:xfrm>
          <a:off x="2483692" y="0"/>
          <a:ext cx="8589712" cy="496738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High efficiency</a:t>
          </a:r>
        </a:p>
      </dsp:txBody>
      <dsp:txXfrm>
        <a:off x="2483692" y="0"/>
        <a:ext cx="4294856" cy="1055569"/>
      </dsp:txXfrm>
    </dsp:sp>
    <dsp:sp modelId="{BF043A31-1AE4-4DBB-B5A8-9F28149F037B}">
      <dsp:nvSpPr>
        <dsp:cNvPr id="0" name=""/>
        <dsp:cNvSpPr/>
      </dsp:nvSpPr>
      <dsp:spPr>
        <a:xfrm>
          <a:off x="651969" y="1055569"/>
          <a:ext cx="3663445" cy="3663445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218620"/>
                <a:satOff val="-1451"/>
                <a:lumOff val="22859"/>
                <a:alphaOff val="0"/>
                <a:tint val="98000"/>
                <a:lumMod val="100000"/>
              </a:schemeClr>
            </a:gs>
            <a:gs pos="100000">
              <a:schemeClr val="accent2">
                <a:shade val="50000"/>
                <a:hueOff val="218620"/>
                <a:satOff val="-1451"/>
                <a:lumOff val="2285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73A0A4-7DAD-46A2-9DE8-F920E0EC584E}">
      <dsp:nvSpPr>
        <dsp:cNvPr id="0" name=""/>
        <dsp:cNvSpPr/>
      </dsp:nvSpPr>
      <dsp:spPr>
        <a:xfrm>
          <a:off x="2483692" y="1055569"/>
          <a:ext cx="8589712" cy="366344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shade val="50000"/>
              <a:hueOff val="204743"/>
              <a:satOff val="-849"/>
              <a:lumOff val="2092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Predictions</a:t>
          </a:r>
          <a:endParaRPr lang="en-GB" sz="4600" kern="1200"/>
        </a:p>
      </dsp:txBody>
      <dsp:txXfrm>
        <a:off x="2483692" y="1055569"/>
        <a:ext cx="4294856" cy="1055569"/>
      </dsp:txXfrm>
    </dsp:sp>
    <dsp:sp modelId="{A6E94B95-02BE-4894-B4A4-AAB248D10BF4}">
      <dsp:nvSpPr>
        <dsp:cNvPr id="0" name=""/>
        <dsp:cNvSpPr/>
      </dsp:nvSpPr>
      <dsp:spPr>
        <a:xfrm>
          <a:off x="1303938" y="2111138"/>
          <a:ext cx="2359507" cy="235950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437240"/>
                <a:satOff val="-2902"/>
                <a:lumOff val="45718"/>
                <a:alphaOff val="0"/>
                <a:tint val="98000"/>
                <a:lumMod val="100000"/>
              </a:schemeClr>
            </a:gs>
            <a:gs pos="100000">
              <a:schemeClr val="accent2">
                <a:shade val="50000"/>
                <a:hueOff val="437240"/>
                <a:satOff val="-2902"/>
                <a:lumOff val="45718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169D94-C7FE-45DF-8A1B-C161AB8C0E49}">
      <dsp:nvSpPr>
        <dsp:cNvPr id="0" name=""/>
        <dsp:cNvSpPr/>
      </dsp:nvSpPr>
      <dsp:spPr>
        <a:xfrm>
          <a:off x="2483692" y="2111138"/>
          <a:ext cx="8589712" cy="235950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shade val="50000"/>
              <a:hueOff val="409487"/>
              <a:satOff val="-1699"/>
              <a:lumOff val="41842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Real Data</a:t>
          </a:r>
          <a:endParaRPr lang="en-GB" sz="4600" kern="1200"/>
        </a:p>
      </dsp:txBody>
      <dsp:txXfrm>
        <a:off x="2483692" y="2111138"/>
        <a:ext cx="4294856" cy="1055569"/>
      </dsp:txXfrm>
    </dsp:sp>
    <dsp:sp modelId="{9570D413-6213-4EBF-8E1F-D640CB404A27}">
      <dsp:nvSpPr>
        <dsp:cNvPr id="0" name=""/>
        <dsp:cNvSpPr/>
      </dsp:nvSpPr>
      <dsp:spPr>
        <a:xfrm>
          <a:off x="1955907" y="3166707"/>
          <a:ext cx="1055569" cy="105556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shade val="50000"/>
                <a:hueOff val="218620"/>
                <a:satOff val="-1451"/>
                <a:lumOff val="22859"/>
                <a:alphaOff val="0"/>
                <a:tint val="98000"/>
                <a:lumMod val="100000"/>
              </a:schemeClr>
            </a:gs>
            <a:gs pos="100000">
              <a:schemeClr val="accent2">
                <a:shade val="50000"/>
                <a:hueOff val="218620"/>
                <a:satOff val="-1451"/>
                <a:lumOff val="2285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4734BEF-8E4F-43B2-8D1D-5DED48A1F679}">
      <dsp:nvSpPr>
        <dsp:cNvPr id="0" name=""/>
        <dsp:cNvSpPr/>
      </dsp:nvSpPr>
      <dsp:spPr>
        <a:xfrm>
          <a:off x="2483692" y="3166707"/>
          <a:ext cx="8589712" cy="105556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shade val="50000"/>
              <a:hueOff val="204743"/>
              <a:satOff val="-849"/>
              <a:lumOff val="2092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/>
            <a:t>Automation</a:t>
          </a:r>
          <a:endParaRPr lang="en-GB" sz="4600" kern="1200"/>
        </a:p>
      </dsp:txBody>
      <dsp:txXfrm>
        <a:off x="2483692" y="3166707"/>
        <a:ext cx="4294856" cy="1055569"/>
      </dsp:txXfrm>
    </dsp:sp>
    <dsp:sp modelId="{8D12D7C5-1CD0-4DCB-924B-FF40E1C5C699}">
      <dsp:nvSpPr>
        <dsp:cNvPr id="0" name=""/>
        <dsp:cNvSpPr/>
      </dsp:nvSpPr>
      <dsp:spPr>
        <a:xfrm>
          <a:off x="6778548" y="0"/>
          <a:ext cx="4294856" cy="1055569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A gateway to reaching the end goal effortlessly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Maximising financial outcome &amp; work potential</a:t>
          </a:r>
        </a:p>
      </dsp:txBody>
      <dsp:txXfrm>
        <a:off x="6778548" y="0"/>
        <a:ext cx="4294856" cy="1055569"/>
      </dsp:txXfrm>
    </dsp:sp>
    <dsp:sp modelId="{0A2CD285-1CCC-4189-89AE-DC3A4BF81E78}">
      <dsp:nvSpPr>
        <dsp:cNvPr id="0" name=""/>
        <dsp:cNvSpPr/>
      </dsp:nvSpPr>
      <dsp:spPr>
        <a:xfrm>
          <a:off x="6778548" y="1055569"/>
          <a:ext cx="4294856" cy="1055569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Approved/Cancelled Projects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Allows for items to be readily available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Projects continue smoothly</a:t>
          </a:r>
          <a:endParaRPr lang="en-GB" sz="1600" kern="1200"/>
        </a:p>
      </dsp:txBody>
      <dsp:txXfrm>
        <a:off x="6778548" y="1055569"/>
        <a:ext cx="4294856" cy="1055569"/>
      </dsp:txXfrm>
    </dsp:sp>
    <dsp:sp modelId="{7D6C404E-0A31-46C3-891B-3254C76A3EC4}">
      <dsp:nvSpPr>
        <dsp:cNvPr id="0" name=""/>
        <dsp:cNvSpPr/>
      </dsp:nvSpPr>
      <dsp:spPr>
        <a:xfrm>
          <a:off x="6778548" y="2111138"/>
          <a:ext cx="4294856" cy="1055569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High degree of noise</a:t>
          </a:r>
          <a:endParaRPr lang="en-GB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Investment on pre-processing</a:t>
          </a:r>
          <a:endParaRPr lang="en-GB" sz="1600" kern="1200"/>
        </a:p>
      </dsp:txBody>
      <dsp:txXfrm>
        <a:off x="6778548" y="2111138"/>
        <a:ext cx="4294856" cy="1055569"/>
      </dsp:txXfrm>
    </dsp:sp>
    <dsp:sp modelId="{A04208EE-F4B0-4BE2-B4A0-FF1119A12AE0}">
      <dsp:nvSpPr>
        <dsp:cNvPr id="0" name=""/>
        <dsp:cNvSpPr/>
      </dsp:nvSpPr>
      <dsp:spPr>
        <a:xfrm>
          <a:off x="6778548" y="3166707"/>
          <a:ext cx="4294856" cy="1055569"/>
        </a:xfrm>
        <a:prstGeom prst="rect">
          <a:avLst/>
        </a:prstGeom>
        <a:noFill/>
        <a:ln w="9525" cap="rnd" cmpd="sng" algn="ctr">
          <a:noFill/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Programme with GUI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Customisability, Scalability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10 Machine Learning Algorithms</a:t>
          </a:r>
          <a:endParaRPr lang="en-GB" sz="1600" kern="1200"/>
        </a:p>
      </dsp:txBody>
      <dsp:txXfrm>
        <a:off x="6778548" y="3166707"/>
        <a:ext cx="4294856" cy="105556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039EA4-6999-4EA8-AE25-121F5E4A32E8}">
      <dsp:nvSpPr>
        <dsp:cNvPr id="0" name=""/>
        <dsp:cNvSpPr/>
      </dsp:nvSpPr>
      <dsp:spPr>
        <a:xfrm>
          <a:off x="269493" y="0"/>
          <a:ext cx="3087197" cy="308719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perspectiveAbove"/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8892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>
              <a:ln>
                <a:solidFill>
                  <a:srgbClr val="0070C0"/>
                </a:solidFill>
              </a:ln>
              <a:effectLst>
                <a:reflection blurRad="6350" stA="18000" endPos="27000" dir="5400000" sy="-100000" algn="bl" rotWithShape="0"/>
              </a:effectLst>
            </a:rPr>
            <a:t>Thank You !</a:t>
          </a:r>
        </a:p>
      </dsp:txBody>
      <dsp:txXfrm>
        <a:off x="721603" y="452110"/>
        <a:ext cx="2182977" cy="2182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D6C1E0-4B60-4BD7-B033-D7D3E2FE38A5}">
      <dsp:nvSpPr>
        <dsp:cNvPr id="0" name=""/>
        <dsp:cNvSpPr/>
      </dsp:nvSpPr>
      <dsp:spPr>
        <a:xfrm>
          <a:off x="4834" y="1077953"/>
          <a:ext cx="1247149" cy="623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Machine Learning</a:t>
          </a:r>
          <a:endParaRPr lang="en-GB" sz="1300" kern="1200"/>
        </a:p>
      </dsp:txBody>
      <dsp:txXfrm>
        <a:off x="23098" y="1096217"/>
        <a:ext cx="1210621" cy="587046"/>
      </dsp:txXfrm>
    </dsp:sp>
    <dsp:sp modelId="{9894E633-9963-458D-95B0-5143B2F339DA}">
      <dsp:nvSpPr>
        <dsp:cNvPr id="0" name=""/>
        <dsp:cNvSpPr/>
      </dsp:nvSpPr>
      <dsp:spPr>
        <a:xfrm rot="17692822">
          <a:off x="908557" y="840526"/>
          <a:ext cx="118571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185714" y="11381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71771" y="822265"/>
        <a:ext cx="59285" cy="59285"/>
      </dsp:txXfrm>
    </dsp:sp>
    <dsp:sp modelId="{F057E9AC-3A40-491C-8224-50582E4180E7}">
      <dsp:nvSpPr>
        <dsp:cNvPr id="0" name=""/>
        <dsp:cNvSpPr/>
      </dsp:nvSpPr>
      <dsp:spPr>
        <a:xfrm>
          <a:off x="1750844" y="2287"/>
          <a:ext cx="1247149" cy="623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Optical Character Recognition</a:t>
          </a:r>
          <a:endParaRPr lang="en-GB" sz="1300" kern="1200"/>
        </a:p>
      </dsp:txBody>
      <dsp:txXfrm>
        <a:off x="1769108" y="20551"/>
        <a:ext cx="1210621" cy="587046"/>
      </dsp:txXfrm>
    </dsp:sp>
    <dsp:sp modelId="{90570BCF-3317-486D-8009-5AAD1DA568A9}">
      <dsp:nvSpPr>
        <dsp:cNvPr id="0" name=""/>
        <dsp:cNvSpPr/>
      </dsp:nvSpPr>
      <dsp:spPr>
        <a:xfrm rot="19457599">
          <a:off x="1194240" y="1199081"/>
          <a:ext cx="61434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14347" y="11381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86055" y="1195104"/>
        <a:ext cx="30717" cy="30717"/>
      </dsp:txXfrm>
    </dsp:sp>
    <dsp:sp modelId="{86EE514E-B06D-40BB-940E-036BC40413C4}">
      <dsp:nvSpPr>
        <dsp:cNvPr id="0" name=""/>
        <dsp:cNvSpPr/>
      </dsp:nvSpPr>
      <dsp:spPr>
        <a:xfrm>
          <a:off x="1750844" y="719398"/>
          <a:ext cx="1247149" cy="623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Search Engines</a:t>
          </a:r>
          <a:endParaRPr lang="en-GB" sz="1300" kern="1200"/>
        </a:p>
      </dsp:txBody>
      <dsp:txXfrm>
        <a:off x="1769108" y="737662"/>
        <a:ext cx="1210621" cy="587046"/>
      </dsp:txXfrm>
    </dsp:sp>
    <dsp:sp modelId="{DA1FF2C6-5CB4-4A96-A102-3665668544BF}">
      <dsp:nvSpPr>
        <dsp:cNvPr id="0" name=""/>
        <dsp:cNvSpPr/>
      </dsp:nvSpPr>
      <dsp:spPr>
        <a:xfrm rot="2142401">
          <a:off x="1194240" y="1557637"/>
          <a:ext cx="614347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614347" y="11381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86055" y="1553660"/>
        <a:ext cx="30717" cy="30717"/>
      </dsp:txXfrm>
    </dsp:sp>
    <dsp:sp modelId="{439865D9-F86E-420A-96A2-229E10F141D5}">
      <dsp:nvSpPr>
        <dsp:cNvPr id="0" name=""/>
        <dsp:cNvSpPr/>
      </dsp:nvSpPr>
      <dsp:spPr>
        <a:xfrm>
          <a:off x="1750844" y="1436509"/>
          <a:ext cx="1247149" cy="623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…</a:t>
          </a:r>
          <a:endParaRPr lang="en-GB" sz="1300" kern="1200"/>
        </a:p>
      </dsp:txBody>
      <dsp:txXfrm>
        <a:off x="1769108" y="1454773"/>
        <a:ext cx="1210621" cy="587046"/>
      </dsp:txXfrm>
    </dsp:sp>
    <dsp:sp modelId="{F86D1729-1337-4373-88DA-95932156E631}">
      <dsp:nvSpPr>
        <dsp:cNvPr id="0" name=""/>
        <dsp:cNvSpPr/>
      </dsp:nvSpPr>
      <dsp:spPr>
        <a:xfrm rot="3907178">
          <a:off x="908557" y="1916192"/>
          <a:ext cx="1185714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1185714" y="11381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71771" y="1897931"/>
        <a:ext cx="59285" cy="59285"/>
      </dsp:txXfrm>
    </dsp:sp>
    <dsp:sp modelId="{B7BAA587-DABD-49CD-9512-9D77FEA603DF}">
      <dsp:nvSpPr>
        <dsp:cNvPr id="0" name=""/>
        <dsp:cNvSpPr/>
      </dsp:nvSpPr>
      <dsp:spPr>
        <a:xfrm>
          <a:off x="1750844" y="2153620"/>
          <a:ext cx="1247149" cy="623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Medical Field</a:t>
          </a:r>
        </a:p>
      </dsp:txBody>
      <dsp:txXfrm>
        <a:off x="1769108" y="2171884"/>
        <a:ext cx="1210621" cy="587046"/>
      </dsp:txXfrm>
    </dsp:sp>
    <dsp:sp modelId="{A6BC0262-1301-486C-8363-75901E088078}">
      <dsp:nvSpPr>
        <dsp:cNvPr id="0" name=""/>
        <dsp:cNvSpPr/>
      </dsp:nvSpPr>
      <dsp:spPr>
        <a:xfrm>
          <a:off x="4834" y="3587842"/>
          <a:ext cx="1247149" cy="623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Types:</a:t>
          </a:r>
        </a:p>
      </dsp:txBody>
      <dsp:txXfrm>
        <a:off x="23098" y="3606106"/>
        <a:ext cx="1210621" cy="587046"/>
      </dsp:txXfrm>
    </dsp:sp>
    <dsp:sp modelId="{1F903266-28CD-4E70-B71A-484F301048E1}">
      <dsp:nvSpPr>
        <dsp:cNvPr id="0" name=""/>
        <dsp:cNvSpPr/>
      </dsp:nvSpPr>
      <dsp:spPr>
        <a:xfrm rot="18289469">
          <a:off x="1064633" y="3529692"/>
          <a:ext cx="87356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73561" y="11381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79575" y="3519235"/>
        <a:ext cx="43678" cy="43678"/>
      </dsp:txXfrm>
    </dsp:sp>
    <dsp:sp modelId="{31E18286-0216-41A2-AC0A-57A91D9A943F}">
      <dsp:nvSpPr>
        <dsp:cNvPr id="0" name=""/>
        <dsp:cNvSpPr/>
      </dsp:nvSpPr>
      <dsp:spPr>
        <a:xfrm>
          <a:off x="1750844" y="2870731"/>
          <a:ext cx="1247149" cy="623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Unsupervised</a:t>
          </a:r>
          <a:endParaRPr lang="en-GB" sz="1300" kern="1200"/>
        </a:p>
      </dsp:txBody>
      <dsp:txXfrm>
        <a:off x="1769108" y="2888995"/>
        <a:ext cx="1210621" cy="587046"/>
      </dsp:txXfrm>
    </dsp:sp>
    <dsp:sp modelId="{642AC91E-42E8-4244-88C2-2CFBA44935DB}">
      <dsp:nvSpPr>
        <dsp:cNvPr id="0" name=""/>
        <dsp:cNvSpPr/>
      </dsp:nvSpPr>
      <dsp:spPr>
        <a:xfrm>
          <a:off x="1251984" y="3888248"/>
          <a:ext cx="498859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498859" y="11381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88943" y="3887158"/>
        <a:ext cx="24942" cy="24942"/>
      </dsp:txXfrm>
    </dsp:sp>
    <dsp:sp modelId="{94292462-93E7-48E2-8252-06F76A8059D7}">
      <dsp:nvSpPr>
        <dsp:cNvPr id="0" name=""/>
        <dsp:cNvSpPr/>
      </dsp:nvSpPr>
      <dsp:spPr>
        <a:xfrm>
          <a:off x="1750844" y="3587842"/>
          <a:ext cx="1247149" cy="623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Supervised</a:t>
          </a:r>
          <a:endParaRPr lang="en-GB" sz="1300" kern="1200"/>
        </a:p>
      </dsp:txBody>
      <dsp:txXfrm>
        <a:off x="1769108" y="3606106"/>
        <a:ext cx="1210621" cy="587046"/>
      </dsp:txXfrm>
    </dsp:sp>
    <dsp:sp modelId="{1D044CC9-0426-479B-9B2B-82CA26AD0A85}">
      <dsp:nvSpPr>
        <dsp:cNvPr id="0" name=""/>
        <dsp:cNvSpPr/>
      </dsp:nvSpPr>
      <dsp:spPr>
        <a:xfrm rot="3310531">
          <a:off x="1064633" y="4246803"/>
          <a:ext cx="873561" cy="22763"/>
        </a:xfrm>
        <a:custGeom>
          <a:avLst/>
          <a:gdLst/>
          <a:ahLst/>
          <a:cxnLst/>
          <a:rect l="0" t="0" r="0" b="0"/>
          <a:pathLst>
            <a:path>
              <a:moveTo>
                <a:pt x="0" y="11381"/>
              </a:moveTo>
              <a:lnTo>
                <a:pt x="873561" y="11381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479575" y="4236346"/>
        <a:ext cx="43678" cy="43678"/>
      </dsp:txXfrm>
    </dsp:sp>
    <dsp:sp modelId="{1F4908C7-D7F2-4254-8847-072D33814F27}">
      <dsp:nvSpPr>
        <dsp:cNvPr id="0" name=""/>
        <dsp:cNvSpPr/>
      </dsp:nvSpPr>
      <dsp:spPr>
        <a:xfrm>
          <a:off x="1750844" y="4304953"/>
          <a:ext cx="1247149" cy="62357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/>
            <a:t>Semi-Supervised</a:t>
          </a:r>
          <a:endParaRPr lang="en-GB" sz="1300" kern="1200"/>
        </a:p>
      </dsp:txBody>
      <dsp:txXfrm>
        <a:off x="1769108" y="4323217"/>
        <a:ext cx="1210621" cy="5870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E9666B-FD93-456D-9D11-A259DBE203DC}">
      <dsp:nvSpPr>
        <dsp:cNvPr id="0" name=""/>
        <dsp:cNvSpPr/>
      </dsp:nvSpPr>
      <dsp:spPr>
        <a:xfrm>
          <a:off x="1519883" y="2465409"/>
          <a:ext cx="538955" cy="2053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477" y="0"/>
              </a:lnTo>
              <a:lnTo>
                <a:pt x="269477" y="2053945"/>
              </a:lnTo>
              <a:lnTo>
                <a:pt x="538955" y="2053945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736274" y="3439294"/>
        <a:ext cx="106173" cy="106173"/>
      </dsp:txXfrm>
    </dsp:sp>
    <dsp:sp modelId="{5D0EBE05-E194-4A14-9353-AB5E9832310D}">
      <dsp:nvSpPr>
        <dsp:cNvPr id="0" name=""/>
        <dsp:cNvSpPr/>
      </dsp:nvSpPr>
      <dsp:spPr>
        <a:xfrm>
          <a:off x="1519883" y="2465409"/>
          <a:ext cx="538955" cy="10269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69477" y="0"/>
              </a:lnTo>
              <a:lnTo>
                <a:pt x="269477" y="1026972"/>
              </a:lnTo>
              <a:lnTo>
                <a:pt x="538955" y="1026972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60366" y="2949900"/>
        <a:ext cx="57990" cy="57990"/>
      </dsp:txXfrm>
    </dsp:sp>
    <dsp:sp modelId="{98EBFFAF-244A-4948-863B-5A85C66D505E}">
      <dsp:nvSpPr>
        <dsp:cNvPr id="0" name=""/>
        <dsp:cNvSpPr/>
      </dsp:nvSpPr>
      <dsp:spPr>
        <a:xfrm>
          <a:off x="1519883" y="2419689"/>
          <a:ext cx="53895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8955" y="45720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75887" y="2451935"/>
        <a:ext cx="26947" cy="26947"/>
      </dsp:txXfrm>
    </dsp:sp>
    <dsp:sp modelId="{E86BAAE5-3CE7-444E-A658-5320FE8BD3DD}">
      <dsp:nvSpPr>
        <dsp:cNvPr id="0" name=""/>
        <dsp:cNvSpPr/>
      </dsp:nvSpPr>
      <dsp:spPr>
        <a:xfrm>
          <a:off x="1519883" y="1438436"/>
          <a:ext cx="538955" cy="1026972"/>
        </a:xfrm>
        <a:custGeom>
          <a:avLst/>
          <a:gdLst/>
          <a:ahLst/>
          <a:cxnLst/>
          <a:rect l="0" t="0" r="0" b="0"/>
          <a:pathLst>
            <a:path>
              <a:moveTo>
                <a:pt x="0" y="1026972"/>
              </a:moveTo>
              <a:lnTo>
                <a:pt x="269477" y="1026972"/>
              </a:lnTo>
              <a:lnTo>
                <a:pt x="269477" y="0"/>
              </a:lnTo>
              <a:lnTo>
                <a:pt x="538955" y="0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760366" y="1922927"/>
        <a:ext cx="57990" cy="57990"/>
      </dsp:txXfrm>
    </dsp:sp>
    <dsp:sp modelId="{76C24857-3E67-4F52-8DBD-7154E15D8DCE}">
      <dsp:nvSpPr>
        <dsp:cNvPr id="0" name=""/>
        <dsp:cNvSpPr/>
      </dsp:nvSpPr>
      <dsp:spPr>
        <a:xfrm>
          <a:off x="1519883" y="411463"/>
          <a:ext cx="538955" cy="2053945"/>
        </a:xfrm>
        <a:custGeom>
          <a:avLst/>
          <a:gdLst/>
          <a:ahLst/>
          <a:cxnLst/>
          <a:rect l="0" t="0" r="0" b="0"/>
          <a:pathLst>
            <a:path>
              <a:moveTo>
                <a:pt x="0" y="2053945"/>
              </a:moveTo>
              <a:lnTo>
                <a:pt x="269477" y="2053945"/>
              </a:lnTo>
              <a:lnTo>
                <a:pt x="269477" y="0"/>
              </a:lnTo>
              <a:lnTo>
                <a:pt x="538955" y="0"/>
              </a:lnTo>
            </a:path>
          </a:pathLst>
        </a:custGeom>
        <a:noFill/>
        <a:ln w="19050" cap="rnd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1736274" y="1385349"/>
        <a:ext cx="106173" cy="106173"/>
      </dsp:txXfrm>
    </dsp:sp>
    <dsp:sp modelId="{011CFBF3-DA30-4132-A00B-9C7767ADA285}">
      <dsp:nvSpPr>
        <dsp:cNvPr id="0" name=""/>
        <dsp:cNvSpPr/>
      </dsp:nvSpPr>
      <dsp:spPr>
        <a:xfrm rot="16200000">
          <a:off x="-1052953" y="2054619"/>
          <a:ext cx="4324096" cy="821578"/>
        </a:xfrm>
        <a:prstGeom prst="rect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55" tIns="33655" rIns="33655" bIns="3365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300" kern="1200" dirty="0"/>
            <a:t>HEDNO S.A.</a:t>
          </a:r>
        </a:p>
      </dsp:txBody>
      <dsp:txXfrm>
        <a:off x="-1052953" y="2054619"/>
        <a:ext cx="4324096" cy="821578"/>
      </dsp:txXfrm>
    </dsp:sp>
    <dsp:sp modelId="{44BC72F7-9638-4F0E-8679-7E185DAAED0B}">
      <dsp:nvSpPr>
        <dsp:cNvPr id="0" name=""/>
        <dsp:cNvSpPr/>
      </dsp:nvSpPr>
      <dsp:spPr>
        <a:xfrm>
          <a:off x="2058838" y="674"/>
          <a:ext cx="2694776" cy="82157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The Hellenic Electricity Distribution Network Operator</a:t>
          </a:r>
          <a:endParaRPr lang="en-GB" sz="1900" kern="1200" dirty="0"/>
        </a:p>
      </dsp:txBody>
      <dsp:txXfrm>
        <a:off x="2058838" y="674"/>
        <a:ext cx="2694776" cy="821578"/>
      </dsp:txXfrm>
    </dsp:sp>
    <dsp:sp modelId="{5954C8A2-BD35-42EC-9B07-F334600F8051}">
      <dsp:nvSpPr>
        <dsp:cNvPr id="0" name=""/>
        <dsp:cNvSpPr/>
      </dsp:nvSpPr>
      <dsp:spPr>
        <a:xfrm>
          <a:off x="2058838" y="1027646"/>
          <a:ext cx="2694776" cy="82157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Power producer and electricity supply</a:t>
          </a:r>
        </a:p>
      </dsp:txBody>
      <dsp:txXfrm>
        <a:off x="2058838" y="1027646"/>
        <a:ext cx="2694776" cy="821578"/>
      </dsp:txXfrm>
    </dsp:sp>
    <dsp:sp modelId="{5D6CC067-A949-40AB-AE92-54A6885A6D51}">
      <dsp:nvSpPr>
        <dsp:cNvPr id="0" name=""/>
        <dsp:cNvSpPr/>
      </dsp:nvSpPr>
      <dsp:spPr>
        <a:xfrm>
          <a:off x="2058838" y="2054619"/>
          <a:ext cx="2694776" cy="82157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Operation, maintenance &amp; development of Distribution Network</a:t>
          </a:r>
          <a:endParaRPr lang="en-GB" sz="1900" kern="1200"/>
        </a:p>
      </dsp:txBody>
      <dsp:txXfrm>
        <a:off x="2058838" y="2054619"/>
        <a:ext cx="2694776" cy="821578"/>
      </dsp:txXfrm>
    </dsp:sp>
    <dsp:sp modelId="{89FEB71E-D039-4151-9692-EB8FACAF4569}">
      <dsp:nvSpPr>
        <dsp:cNvPr id="0" name=""/>
        <dsp:cNvSpPr/>
      </dsp:nvSpPr>
      <dsp:spPr>
        <a:xfrm>
          <a:off x="2058838" y="3081592"/>
          <a:ext cx="2694776" cy="82157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Medium and Low Voltage electricity to 7.4 million customers</a:t>
          </a:r>
          <a:endParaRPr lang="en-GB" sz="1900" kern="1200"/>
        </a:p>
      </dsp:txBody>
      <dsp:txXfrm>
        <a:off x="2058838" y="3081592"/>
        <a:ext cx="2694776" cy="821578"/>
      </dsp:txXfrm>
    </dsp:sp>
    <dsp:sp modelId="{3E710852-A0DF-41B4-B692-075D38B1A1DC}">
      <dsp:nvSpPr>
        <dsp:cNvPr id="0" name=""/>
        <dsp:cNvSpPr/>
      </dsp:nvSpPr>
      <dsp:spPr>
        <a:xfrm>
          <a:off x="2058838" y="4108565"/>
          <a:ext cx="2694776" cy="821578"/>
        </a:xfrm>
        <a:prstGeom prst="rect">
          <a:avLst/>
        </a:prstGeom>
        <a:solidFill>
          <a:schemeClr val="accent2">
            <a:alpha val="7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High Voltage networks in Attiki and in the non-interconnected islands</a:t>
          </a:r>
          <a:endParaRPr lang="en-GB" sz="1900" kern="1200"/>
        </a:p>
      </dsp:txBody>
      <dsp:txXfrm>
        <a:off x="2058838" y="4108565"/>
        <a:ext cx="2694776" cy="821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A28C8C-D1DD-42A5-805C-36DF0C82958B}">
      <dsp:nvSpPr>
        <dsp:cNvPr id="0" name=""/>
        <dsp:cNvSpPr/>
      </dsp:nvSpPr>
      <dsp:spPr>
        <a:xfrm>
          <a:off x="1408786" y="0"/>
          <a:ext cx="2755566" cy="2755985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4A220F5-6243-4E36-BF48-4E4555D2F0A2}">
      <dsp:nvSpPr>
        <dsp:cNvPr id="0" name=""/>
        <dsp:cNvSpPr/>
      </dsp:nvSpPr>
      <dsp:spPr>
        <a:xfrm>
          <a:off x="4164869" y="821528"/>
          <a:ext cx="1653339" cy="1102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Geolocation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Check for Problematic Entries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Pre-Process</a:t>
          </a:r>
          <a:endParaRPr lang="en-GB" sz="1400" kern="1200"/>
        </a:p>
      </dsp:txBody>
      <dsp:txXfrm>
        <a:off x="4164869" y="821528"/>
        <a:ext cx="1653339" cy="1102623"/>
      </dsp:txXfrm>
    </dsp:sp>
    <dsp:sp modelId="{C7476682-C8AD-47CF-A838-15A134108CDD}">
      <dsp:nvSpPr>
        <dsp:cNvPr id="0" name=""/>
        <dsp:cNvSpPr/>
      </dsp:nvSpPr>
      <dsp:spPr>
        <a:xfrm>
          <a:off x="2017856" y="994994"/>
          <a:ext cx="1531215" cy="76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Pre-Processing</a:t>
          </a:r>
          <a:endParaRPr lang="en-GB" sz="2200" kern="1200"/>
        </a:p>
      </dsp:txBody>
      <dsp:txXfrm>
        <a:off x="2017856" y="994994"/>
        <a:ext cx="1531215" cy="765424"/>
      </dsp:txXfrm>
    </dsp:sp>
    <dsp:sp modelId="{0A44CDE9-A24B-42EB-9643-BDEA44B368D1}">
      <dsp:nvSpPr>
        <dsp:cNvPr id="0" name=""/>
        <dsp:cNvSpPr/>
      </dsp:nvSpPr>
      <dsp:spPr>
        <a:xfrm>
          <a:off x="643437" y="1583518"/>
          <a:ext cx="2755566" cy="2755985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1EEF2DA-7DD0-46F3-9251-2E7F46A6C0A5}">
      <dsp:nvSpPr>
        <dsp:cNvPr id="0" name=""/>
        <dsp:cNvSpPr/>
      </dsp:nvSpPr>
      <dsp:spPr>
        <a:xfrm>
          <a:off x="3399003" y="2414206"/>
          <a:ext cx="1653339" cy="1102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Step 0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Step 1</a:t>
          </a:r>
        </a:p>
      </dsp:txBody>
      <dsp:txXfrm>
        <a:off x="3399003" y="2414206"/>
        <a:ext cx="1653339" cy="1102623"/>
      </dsp:txXfrm>
    </dsp:sp>
    <dsp:sp modelId="{979CA3C8-66C6-4FE0-BFF3-43EBEB099762}">
      <dsp:nvSpPr>
        <dsp:cNvPr id="0" name=""/>
        <dsp:cNvSpPr/>
      </dsp:nvSpPr>
      <dsp:spPr>
        <a:xfrm>
          <a:off x="1255612" y="2587672"/>
          <a:ext cx="1531215" cy="76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Clustering</a:t>
          </a:r>
          <a:endParaRPr lang="en-GB" sz="2200" kern="1200"/>
        </a:p>
      </dsp:txBody>
      <dsp:txXfrm>
        <a:off x="1255612" y="2587672"/>
        <a:ext cx="1531215" cy="765424"/>
      </dsp:txXfrm>
    </dsp:sp>
    <dsp:sp modelId="{699BB705-EADD-44B5-837C-83FA2FDEA2AA}">
      <dsp:nvSpPr>
        <dsp:cNvPr id="0" name=""/>
        <dsp:cNvSpPr/>
      </dsp:nvSpPr>
      <dsp:spPr>
        <a:xfrm>
          <a:off x="1604910" y="3356531"/>
          <a:ext cx="2367458" cy="23684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4B2A6B9-1566-4408-9689-3F5D9686E8E1}">
      <dsp:nvSpPr>
        <dsp:cNvPr id="0" name=""/>
        <dsp:cNvSpPr/>
      </dsp:nvSpPr>
      <dsp:spPr>
        <a:xfrm>
          <a:off x="4164869" y="4006312"/>
          <a:ext cx="1653339" cy="11026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Form Training &amp; Testing Sets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Model Training</a:t>
          </a:r>
          <a:endParaRPr lang="en-GB" sz="1400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/>
            <a:t>Predictions &amp; Statistics</a:t>
          </a:r>
          <a:endParaRPr lang="en-GB" sz="1400" kern="1200"/>
        </a:p>
      </dsp:txBody>
      <dsp:txXfrm>
        <a:off x="4164869" y="4006312"/>
        <a:ext cx="1653339" cy="1102623"/>
      </dsp:txXfrm>
    </dsp:sp>
    <dsp:sp modelId="{D33FB469-1B7B-44CF-ACB8-C7A81A76A195}">
      <dsp:nvSpPr>
        <dsp:cNvPr id="0" name=""/>
        <dsp:cNvSpPr/>
      </dsp:nvSpPr>
      <dsp:spPr>
        <a:xfrm>
          <a:off x="2021479" y="4182640"/>
          <a:ext cx="1531215" cy="7654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Classification</a:t>
          </a:r>
          <a:endParaRPr lang="en-GB" sz="2200" kern="1200"/>
        </a:p>
      </dsp:txBody>
      <dsp:txXfrm>
        <a:off x="2021479" y="4182640"/>
        <a:ext cx="1531215" cy="7654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025BF5-E69F-49E7-AAD0-0D2464E21B61}">
      <dsp:nvSpPr>
        <dsp:cNvPr id="0" name=""/>
        <dsp:cNvSpPr/>
      </dsp:nvSpPr>
      <dsp:spPr>
        <a:xfrm>
          <a:off x="2210" y="457254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Rough Estimates</a:t>
          </a:r>
          <a:endParaRPr lang="en-GB" sz="2400" kern="1200"/>
        </a:p>
      </dsp:txBody>
      <dsp:txXfrm>
        <a:off x="18183" y="473227"/>
        <a:ext cx="2149447" cy="513402"/>
      </dsp:txXfrm>
    </dsp:sp>
    <dsp:sp modelId="{C204FD5E-AE16-4B6D-ABD3-35B4BB25F36E}">
      <dsp:nvSpPr>
        <dsp:cNvPr id="0" name=""/>
        <dsp:cNvSpPr/>
      </dsp:nvSpPr>
      <dsp:spPr>
        <a:xfrm rot="5400000">
          <a:off x="1045189" y="1050321"/>
          <a:ext cx="95435" cy="954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C0F96-3F79-4CD7-93DA-2922DE82F524}">
      <dsp:nvSpPr>
        <dsp:cNvPr id="0" name=""/>
        <dsp:cNvSpPr/>
      </dsp:nvSpPr>
      <dsp:spPr>
        <a:xfrm>
          <a:off x="2210" y="1193475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More than 400,000 Projects</a:t>
          </a:r>
          <a:endParaRPr lang="en-GB" sz="1600" kern="1200"/>
        </a:p>
      </dsp:txBody>
      <dsp:txXfrm>
        <a:off x="18183" y="1209448"/>
        <a:ext cx="2149447" cy="513402"/>
      </dsp:txXfrm>
    </dsp:sp>
    <dsp:sp modelId="{DE69B9BA-4519-4DA1-8E90-ECCC46889234}">
      <dsp:nvSpPr>
        <dsp:cNvPr id="0" name=""/>
        <dsp:cNvSpPr/>
      </dsp:nvSpPr>
      <dsp:spPr>
        <a:xfrm rot="5400000">
          <a:off x="1045189" y="1786541"/>
          <a:ext cx="95435" cy="954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B80021-3F13-4C0C-92D3-4527300AF67A}">
      <dsp:nvSpPr>
        <dsp:cNvPr id="0" name=""/>
        <dsp:cNvSpPr/>
      </dsp:nvSpPr>
      <dsp:spPr>
        <a:xfrm>
          <a:off x="2210" y="1929695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More than 2,500,000 Sets of Tasks</a:t>
          </a:r>
          <a:endParaRPr lang="en-GB" sz="1600" kern="1200"/>
        </a:p>
      </dsp:txBody>
      <dsp:txXfrm>
        <a:off x="18183" y="1945668"/>
        <a:ext cx="2149447" cy="513402"/>
      </dsp:txXfrm>
    </dsp:sp>
    <dsp:sp modelId="{F35E8F79-DB90-44AA-AAAE-45EDAC0CD8CE}">
      <dsp:nvSpPr>
        <dsp:cNvPr id="0" name=""/>
        <dsp:cNvSpPr/>
      </dsp:nvSpPr>
      <dsp:spPr>
        <a:xfrm rot="5400000">
          <a:off x="1045189" y="2522762"/>
          <a:ext cx="95435" cy="954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E0B116-0B4B-4018-87AF-9ADB0BC4C089}">
      <dsp:nvSpPr>
        <dsp:cNvPr id="0" name=""/>
        <dsp:cNvSpPr/>
      </dsp:nvSpPr>
      <dsp:spPr>
        <a:xfrm>
          <a:off x="2210" y="2665915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More than 3,000 Distinct Sets of Tasks</a:t>
          </a:r>
          <a:endParaRPr lang="en-GB" sz="1600" kern="1200"/>
        </a:p>
      </dsp:txBody>
      <dsp:txXfrm>
        <a:off x="18183" y="2681888"/>
        <a:ext cx="2149447" cy="513402"/>
      </dsp:txXfrm>
    </dsp:sp>
    <dsp:sp modelId="{A9803228-FE28-4D21-A60A-C6302AE24F7A}">
      <dsp:nvSpPr>
        <dsp:cNvPr id="0" name=""/>
        <dsp:cNvSpPr/>
      </dsp:nvSpPr>
      <dsp:spPr>
        <a:xfrm rot="5400000">
          <a:off x="1045189" y="3258982"/>
          <a:ext cx="95435" cy="954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69D39A-284D-4428-B795-8D776D795367}">
      <dsp:nvSpPr>
        <dsp:cNvPr id="0" name=""/>
        <dsp:cNvSpPr/>
      </dsp:nvSpPr>
      <dsp:spPr>
        <a:xfrm>
          <a:off x="2210" y="3402136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More than 17,000,000 Items</a:t>
          </a:r>
          <a:endParaRPr lang="en-GB" sz="1600" kern="1200"/>
        </a:p>
      </dsp:txBody>
      <dsp:txXfrm>
        <a:off x="18183" y="3418109"/>
        <a:ext cx="2149447" cy="513402"/>
      </dsp:txXfrm>
    </dsp:sp>
    <dsp:sp modelId="{C18938C8-1E5F-4552-B0CF-C99A1F0B4088}">
      <dsp:nvSpPr>
        <dsp:cNvPr id="0" name=""/>
        <dsp:cNvSpPr/>
      </dsp:nvSpPr>
      <dsp:spPr>
        <a:xfrm rot="5400000">
          <a:off x="1045189" y="3995202"/>
          <a:ext cx="95435" cy="954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4A6B64-3AB2-4430-9379-BBBB811C4B0C}">
      <dsp:nvSpPr>
        <dsp:cNvPr id="0" name=""/>
        <dsp:cNvSpPr/>
      </dsp:nvSpPr>
      <dsp:spPr>
        <a:xfrm>
          <a:off x="2210" y="4138356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More than 3,500 Distinct Items</a:t>
          </a:r>
        </a:p>
      </dsp:txBody>
      <dsp:txXfrm>
        <a:off x="18183" y="4154329"/>
        <a:ext cx="2149447" cy="513402"/>
      </dsp:txXfrm>
    </dsp:sp>
    <dsp:sp modelId="{94F8F914-E763-4DF3-A11D-DBC68698A343}">
      <dsp:nvSpPr>
        <dsp:cNvPr id="0" name=""/>
        <dsp:cNvSpPr/>
      </dsp:nvSpPr>
      <dsp:spPr>
        <a:xfrm>
          <a:off x="2488999" y="457254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Data</a:t>
          </a:r>
          <a:endParaRPr lang="en-GB" sz="2400" kern="1200"/>
        </a:p>
      </dsp:txBody>
      <dsp:txXfrm>
        <a:off x="2504972" y="473227"/>
        <a:ext cx="2149447" cy="513402"/>
      </dsp:txXfrm>
    </dsp:sp>
    <dsp:sp modelId="{E81C77A2-3AFA-4534-A281-21FC49478D90}">
      <dsp:nvSpPr>
        <dsp:cNvPr id="0" name=""/>
        <dsp:cNvSpPr/>
      </dsp:nvSpPr>
      <dsp:spPr>
        <a:xfrm rot="5400000">
          <a:off x="3531978" y="1050321"/>
          <a:ext cx="95435" cy="954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492E6-D8F1-431B-8F18-BEB9A24C8F24}">
      <dsp:nvSpPr>
        <dsp:cNvPr id="0" name=""/>
        <dsp:cNvSpPr/>
      </dsp:nvSpPr>
      <dsp:spPr>
        <a:xfrm>
          <a:off x="2488999" y="1193475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Organised for the company’s convenience</a:t>
          </a:r>
        </a:p>
      </dsp:txBody>
      <dsp:txXfrm>
        <a:off x="2504972" y="1209448"/>
        <a:ext cx="2149447" cy="513402"/>
      </dsp:txXfrm>
    </dsp:sp>
    <dsp:sp modelId="{29288455-8871-4BB3-9020-AF528FF7E7C1}">
      <dsp:nvSpPr>
        <dsp:cNvPr id="0" name=""/>
        <dsp:cNvSpPr/>
      </dsp:nvSpPr>
      <dsp:spPr>
        <a:xfrm rot="5400000">
          <a:off x="3531978" y="1786541"/>
          <a:ext cx="95435" cy="954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81136-2A1C-433F-A1A7-B4ABEEF3784D}">
      <dsp:nvSpPr>
        <dsp:cNvPr id="0" name=""/>
        <dsp:cNvSpPr/>
      </dsp:nvSpPr>
      <dsp:spPr>
        <a:xfrm>
          <a:off x="2488999" y="1929695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Many different Aspects/Types</a:t>
          </a:r>
        </a:p>
      </dsp:txBody>
      <dsp:txXfrm>
        <a:off x="2504972" y="1945668"/>
        <a:ext cx="2149447" cy="513402"/>
      </dsp:txXfrm>
    </dsp:sp>
    <dsp:sp modelId="{05192FA6-09F3-43B6-889B-97835369D40F}">
      <dsp:nvSpPr>
        <dsp:cNvPr id="0" name=""/>
        <dsp:cNvSpPr/>
      </dsp:nvSpPr>
      <dsp:spPr>
        <a:xfrm rot="5400000">
          <a:off x="3531978" y="2522762"/>
          <a:ext cx="95435" cy="954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1432D7-040C-4FC8-A589-7240D413091E}">
      <dsp:nvSpPr>
        <dsp:cNvPr id="0" name=""/>
        <dsp:cNvSpPr/>
      </dsp:nvSpPr>
      <dsp:spPr>
        <a:xfrm>
          <a:off x="2488999" y="2665915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Noise, Erroneous/Invalid Entries</a:t>
          </a:r>
        </a:p>
      </dsp:txBody>
      <dsp:txXfrm>
        <a:off x="2504972" y="2681888"/>
        <a:ext cx="2149447" cy="513402"/>
      </dsp:txXfrm>
    </dsp:sp>
    <dsp:sp modelId="{FBBB86CD-78DD-4AAB-823F-79EB4EF84C62}">
      <dsp:nvSpPr>
        <dsp:cNvPr id="0" name=""/>
        <dsp:cNvSpPr/>
      </dsp:nvSpPr>
      <dsp:spPr>
        <a:xfrm rot="5400000">
          <a:off x="3531978" y="3258982"/>
          <a:ext cx="95435" cy="954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77FED-4722-4A97-9EBC-B773F2C9ED31}">
      <dsp:nvSpPr>
        <dsp:cNvPr id="0" name=""/>
        <dsp:cNvSpPr/>
      </dsp:nvSpPr>
      <dsp:spPr>
        <a:xfrm>
          <a:off x="2488999" y="3402136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Company-Data Quirks</a:t>
          </a:r>
          <a:endParaRPr lang="en-GB" sz="1600" kern="1200"/>
        </a:p>
      </dsp:txBody>
      <dsp:txXfrm>
        <a:off x="2504972" y="3418109"/>
        <a:ext cx="2149447" cy="513402"/>
      </dsp:txXfrm>
    </dsp:sp>
    <dsp:sp modelId="{C5BB008F-1309-429B-B1E2-292366A263FC}">
      <dsp:nvSpPr>
        <dsp:cNvPr id="0" name=""/>
        <dsp:cNvSpPr/>
      </dsp:nvSpPr>
      <dsp:spPr>
        <a:xfrm rot="5400000">
          <a:off x="3531978" y="3995202"/>
          <a:ext cx="95435" cy="95435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E9080-92EC-462F-B8CA-061DF89AD8E6}">
      <dsp:nvSpPr>
        <dsp:cNvPr id="0" name=""/>
        <dsp:cNvSpPr/>
      </dsp:nvSpPr>
      <dsp:spPr>
        <a:xfrm>
          <a:off x="2488999" y="4138356"/>
          <a:ext cx="2181393" cy="545348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Abstraction Levels</a:t>
          </a:r>
          <a:endParaRPr lang="en-GB" sz="1600" kern="1200"/>
        </a:p>
      </dsp:txBody>
      <dsp:txXfrm>
        <a:off x="2504972" y="4154329"/>
        <a:ext cx="2149447" cy="5134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EE562B-477E-48FE-8D43-61EBE02A9BFC}">
      <dsp:nvSpPr>
        <dsp:cNvPr id="0" name=""/>
        <dsp:cNvSpPr/>
      </dsp:nvSpPr>
      <dsp:spPr>
        <a:xfrm>
          <a:off x="2529" y="479140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/>
            <a:t>SQL Views</a:t>
          </a:r>
          <a:endParaRPr lang="en-GB" sz="3000" kern="1200"/>
        </a:p>
      </dsp:txBody>
      <dsp:txXfrm>
        <a:off x="18336" y="494947"/>
        <a:ext cx="2127187" cy="508086"/>
      </dsp:txXfrm>
    </dsp:sp>
    <dsp:sp modelId="{A4570CB2-38DD-4E74-8F18-DDA0F9240216}">
      <dsp:nvSpPr>
        <dsp:cNvPr id="0" name=""/>
        <dsp:cNvSpPr/>
      </dsp:nvSpPr>
      <dsp:spPr>
        <a:xfrm rot="5400000">
          <a:off x="1034706" y="1066065"/>
          <a:ext cx="94447" cy="944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BA108F-E6C1-405A-BD2E-F3044B105E84}">
      <dsp:nvSpPr>
        <dsp:cNvPr id="0" name=""/>
        <dsp:cNvSpPr/>
      </dsp:nvSpPr>
      <dsp:spPr>
        <a:xfrm>
          <a:off x="2529" y="1207736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Variables Used As is</a:t>
          </a:r>
          <a:endParaRPr lang="en-GB" sz="2000" kern="1200"/>
        </a:p>
      </dsp:txBody>
      <dsp:txXfrm>
        <a:off x="18336" y="1223543"/>
        <a:ext cx="2127187" cy="508086"/>
      </dsp:txXfrm>
    </dsp:sp>
    <dsp:sp modelId="{852D1D0A-3080-4D2C-9027-1A8A0FD15928}">
      <dsp:nvSpPr>
        <dsp:cNvPr id="0" name=""/>
        <dsp:cNvSpPr/>
      </dsp:nvSpPr>
      <dsp:spPr>
        <a:xfrm rot="5400000">
          <a:off x="1034706" y="1794660"/>
          <a:ext cx="94447" cy="944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E35345-8F3A-462B-B95C-F8FE1462DC9F}">
      <dsp:nvSpPr>
        <dsp:cNvPr id="0" name=""/>
        <dsp:cNvSpPr/>
      </dsp:nvSpPr>
      <dsp:spPr>
        <a:xfrm>
          <a:off x="2529" y="1936332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Transformations</a:t>
          </a:r>
        </a:p>
      </dsp:txBody>
      <dsp:txXfrm>
        <a:off x="18336" y="1952139"/>
        <a:ext cx="2127187" cy="508086"/>
      </dsp:txXfrm>
    </dsp:sp>
    <dsp:sp modelId="{5E0614AF-6DFE-4613-BCAA-0C689D3A72A0}">
      <dsp:nvSpPr>
        <dsp:cNvPr id="0" name=""/>
        <dsp:cNvSpPr/>
      </dsp:nvSpPr>
      <dsp:spPr>
        <a:xfrm rot="5400000">
          <a:off x="1034706" y="2523256"/>
          <a:ext cx="94447" cy="944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E7EBD3-8823-45CF-A4D4-9B6CC9CE5F1E}">
      <dsp:nvSpPr>
        <dsp:cNvPr id="0" name=""/>
        <dsp:cNvSpPr/>
      </dsp:nvSpPr>
      <dsp:spPr>
        <a:xfrm>
          <a:off x="2529" y="2664927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Feature Engineering</a:t>
          </a:r>
        </a:p>
      </dsp:txBody>
      <dsp:txXfrm>
        <a:off x="18336" y="2680734"/>
        <a:ext cx="2127187" cy="508086"/>
      </dsp:txXfrm>
    </dsp:sp>
    <dsp:sp modelId="{707B3ADD-8ADB-4550-8123-36A03AF1EF6C}">
      <dsp:nvSpPr>
        <dsp:cNvPr id="0" name=""/>
        <dsp:cNvSpPr/>
      </dsp:nvSpPr>
      <dsp:spPr>
        <a:xfrm rot="5400000">
          <a:off x="1034706" y="3251851"/>
          <a:ext cx="94447" cy="944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23DF92-8D72-4D4C-A609-CA02A2F2E47F}">
      <dsp:nvSpPr>
        <dsp:cNvPr id="0" name=""/>
        <dsp:cNvSpPr/>
      </dsp:nvSpPr>
      <dsp:spPr>
        <a:xfrm>
          <a:off x="2529" y="3393523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Clauses</a:t>
          </a:r>
        </a:p>
      </dsp:txBody>
      <dsp:txXfrm>
        <a:off x="18336" y="3409330"/>
        <a:ext cx="2127187" cy="508086"/>
      </dsp:txXfrm>
    </dsp:sp>
    <dsp:sp modelId="{615A7411-314C-4B82-B98D-AD95273F225B}">
      <dsp:nvSpPr>
        <dsp:cNvPr id="0" name=""/>
        <dsp:cNvSpPr/>
      </dsp:nvSpPr>
      <dsp:spPr>
        <a:xfrm rot="5400000">
          <a:off x="1034706" y="3980447"/>
          <a:ext cx="94447" cy="944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CB3895-D186-4694-9EA4-A3C61357D841}">
      <dsp:nvSpPr>
        <dsp:cNvPr id="0" name=""/>
        <dsp:cNvSpPr/>
      </dsp:nvSpPr>
      <dsp:spPr>
        <a:xfrm>
          <a:off x="2529" y="4122118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Final Dataset</a:t>
          </a:r>
        </a:p>
      </dsp:txBody>
      <dsp:txXfrm>
        <a:off x="18336" y="4137925"/>
        <a:ext cx="2127187" cy="508086"/>
      </dsp:txXfrm>
    </dsp:sp>
    <dsp:sp modelId="{CA31A198-7F5D-4304-B4C7-D115FADC3A77}">
      <dsp:nvSpPr>
        <dsp:cNvPr id="0" name=""/>
        <dsp:cNvSpPr/>
      </dsp:nvSpPr>
      <dsp:spPr>
        <a:xfrm>
          <a:off x="2463563" y="479140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000" kern="1200" dirty="0"/>
            <a:t>Location</a:t>
          </a:r>
        </a:p>
      </dsp:txBody>
      <dsp:txXfrm>
        <a:off x="2479370" y="494947"/>
        <a:ext cx="2127187" cy="508086"/>
      </dsp:txXfrm>
    </dsp:sp>
    <dsp:sp modelId="{5671C98D-A3FB-495A-81F9-9D6248E52BAE}">
      <dsp:nvSpPr>
        <dsp:cNvPr id="0" name=""/>
        <dsp:cNvSpPr/>
      </dsp:nvSpPr>
      <dsp:spPr>
        <a:xfrm rot="5400000">
          <a:off x="3495740" y="1066065"/>
          <a:ext cx="94447" cy="944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F1705-AE21-4B98-B978-6B52D07D4E94}">
      <dsp:nvSpPr>
        <dsp:cNvPr id="0" name=""/>
        <dsp:cNvSpPr/>
      </dsp:nvSpPr>
      <dsp:spPr>
        <a:xfrm>
          <a:off x="2463563" y="1207736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Geolocating</a:t>
          </a:r>
        </a:p>
      </dsp:txBody>
      <dsp:txXfrm>
        <a:off x="2479370" y="1223543"/>
        <a:ext cx="2127187" cy="508086"/>
      </dsp:txXfrm>
    </dsp:sp>
    <dsp:sp modelId="{42C8E9CF-2A52-4F60-AB7C-628E359AFDB8}">
      <dsp:nvSpPr>
        <dsp:cNvPr id="0" name=""/>
        <dsp:cNvSpPr/>
      </dsp:nvSpPr>
      <dsp:spPr>
        <a:xfrm rot="5400000">
          <a:off x="3495740" y="1794660"/>
          <a:ext cx="94447" cy="944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D3C52F-C55C-4A0B-ADB8-13E0F484CB92}">
      <dsp:nvSpPr>
        <dsp:cNvPr id="0" name=""/>
        <dsp:cNvSpPr/>
      </dsp:nvSpPr>
      <dsp:spPr>
        <a:xfrm>
          <a:off x="2463563" y="1936332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Google API</a:t>
          </a:r>
        </a:p>
      </dsp:txBody>
      <dsp:txXfrm>
        <a:off x="2479370" y="1952139"/>
        <a:ext cx="2127187" cy="508086"/>
      </dsp:txXfrm>
    </dsp:sp>
    <dsp:sp modelId="{22125610-FEC5-41D4-9223-4643BD8CE4BD}">
      <dsp:nvSpPr>
        <dsp:cNvPr id="0" name=""/>
        <dsp:cNvSpPr/>
      </dsp:nvSpPr>
      <dsp:spPr>
        <a:xfrm rot="5400000">
          <a:off x="3495740" y="2523256"/>
          <a:ext cx="94447" cy="944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FA288B-5F1D-46D9-BE51-083554ACB6B4}">
      <dsp:nvSpPr>
        <dsp:cNvPr id="0" name=""/>
        <dsp:cNvSpPr/>
      </dsp:nvSpPr>
      <dsp:spPr>
        <a:xfrm>
          <a:off x="2463563" y="2664927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API Limitations</a:t>
          </a:r>
        </a:p>
      </dsp:txBody>
      <dsp:txXfrm>
        <a:off x="2479370" y="2680734"/>
        <a:ext cx="2127187" cy="508086"/>
      </dsp:txXfrm>
    </dsp:sp>
    <dsp:sp modelId="{0ABFD9CA-146B-49A7-B7FB-A4F6496AEC81}">
      <dsp:nvSpPr>
        <dsp:cNvPr id="0" name=""/>
        <dsp:cNvSpPr/>
      </dsp:nvSpPr>
      <dsp:spPr>
        <a:xfrm rot="5400000">
          <a:off x="3495740" y="3251851"/>
          <a:ext cx="94447" cy="944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B62ED4-FC26-4A39-A91D-EF2E2EC388AB}">
      <dsp:nvSpPr>
        <dsp:cNvPr id="0" name=""/>
        <dsp:cNvSpPr/>
      </dsp:nvSpPr>
      <dsp:spPr>
        <a:xfrm>
          <a:off x="2463563" y="3393523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Legal Limitations</a:t>
          </a:r>
        </a:p>
      </dsp:txBody>
      <dsp:txXfrm>
        <a:off x="2479370" y="3409330"/>
        <a:ext cx="2127187" cy="508086"/>
      </dsp:txXfrm>
    </dsp:sp>
    <dsp:sp modelId="{F2ACE515-1C45-4AA3-AD47-029FBF36EB22}">
      <dsp:nvSpPr>
        <dsp:cNvPr id="0" name=""/>
        <dsp:cNvSpPr/>
      </dsp:nvSpPr>
      <dsp:spPr>
        <a:xfrm rot="5400000">
          <a:off x="3495740" y="3980447"/>
          <a:ext cx="94447" cy="94447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E1698-8E20-489A-B77E-141AF8E279C5}">
      <dsp:nvSpPr>
        <dsp:cNvPr id="0" name=""/>
        <dsp:cNvSpPr/>
      </dsp:nvSpPr>
      <dsp:spPr>
        <a:xfrm>
          <a:off x="2463563" y="4122118"/>
          <a:ext cx="2158801" cy="539700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End Result</a:t>
          </a:r>
        </a:p>
      </dsp:txBody>
      <dsp:txXfrm>
        <a:off x="2479370" y="4137925"/>
        <a:ext cx="2127187" cy="50808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77A403-2153-4DED-8DDF-B770E54879AD}">
      <dsp:nvSpPr>
        <dsp:cNvPr id="0" name=""/>
        <dsp:cNvSpPr/>
      </dsp:nvSpPr>
      <dsp:spPr>
        <a:xfrm>
          <a:off x="0" y="4216701"/>
          <a:ext cx="7805418" cy="92251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Unsupervised Learning</a:t>
          </a:r>
        </a:p>
      </dsp:txBody>
      <dsp:txXfrm>
        <a:off x="0" y="4216701"/>
        <a:ext cx="7805418" cy="498156"/>
      </dsp:txXfrm>
    </dsp:sp>
    <dsp:sp modelId="{B58C1E47-2D65-41B5-8F56-A2E6D268DBED}">
      <dsp:nvSpPr>
        <dsp:cNvPr id="0" name=""/>
        <dsp:cNvSpPr/>
      </dsp:nvSpPr>
      <dsp:spPr>
        <a:xfrm>
          <a:off x="3811" y="4696406"/>
          <a:ext cx="2599265" cy="4243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K-Means</a:t>
          </a:r>
          <a:endParaRPr lang="en-GB" sz="2000" kern="1200"/>
        </a:p>
      </dsp:txBody>
      <dsp:txXfrm>
        <a:off x="3811" y="4696406"/>
        <a:ext cx="2599265" cy="424355"/>
      </dsp:txXfrm>
    </dsp:sp>
    <dsp:sp modelId="{B8D2ADC5-0E40-431F-A323-BBCB792FE06F}">
      <dsp:nvSpPr>
        <dsp:cNvPr id="0" name=""/>
        <dsp:cNvSpPr/>
      </dsp:nvSpPr>
      <dsp:spPr>
        <a:xfrm>
          <a:off x="2603076" y="4696406"/>
          <a:ext cx="2599265" cy="4243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Sum-of-Squared-Error</a:t>
          </a:r>
        </a:p>
      </dsp:txBody>
      <dsp:txXfrm>
        <a:off x="2603076" y="4696406"/>
        <a:ext cx="2599265" cy="424355"/>
      </dsp:txXfrm>
    </dsp:sp>
    <dsp:sp modelId="{D914D2CA-50DE-4BA4-9AAF-AE3707663F42}">
      <dsp:nvSpPr>
        <dsp:cNvPr id="0" name=""/>
        <dsp:cNvSpPr/>
      </dsp:nvSpPr>
      <dsp:spPr>
        <a:xfrm>
          <a:off x="5202341" y="4696406"/>
          <a:ext cx="2599265" cy="424355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 dirty="0"/>
        </a:p>
      </dsp:txBody>
      <dsp:txXfrm>
        <a:off x="5202341" y="4696406"/>
        <a:ext cx="2599265" cy="424355"/>
      </dsp:txXfrm>
    </dsp:sp>
    <dsp:sp modelId="{569DC47E-6352-452B-890B-D4B1713BA4CC}">
      <dsp:nvSpPr>
        <dsp:cNvPr id="0" name=""/>
        <dsp:cNvSpPr/>
      </dsp:nvSpPr>
      <dsp:spPr>
        <a:xfrm rot="10800000">
          <a:off x="0" y="2811716"/>
          <a:ext cx="7805418" cy="1418822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HEDNO S.A Data</a:t>
          </a:r>
        </a:p>
      </dsp:txBody>
      <dsp:txXfrm rot="-10800000">
        <a:off x="0" y="2811716"/>
        <a:ext cx="7805418" cy="498006"/>
      </dsp:txXfrm>
    </dsp:sp>
    <dsp:sp modelId="{83650342-1DCA-403C-BF0A-9FB6D50A4734}">
      <dsp:nvSpPr>
        <dsp:cNvPr id="0" name=""/>
        <dsp:cNvSpPr/>
      </dsp:nvSpPr>
      <dsp:spPr>
        <a:xfrm>
          <a:off x="3811" y="3309723"/>
          <a:ext cx="2599265" cy="4242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Geological Aspect</a:t>
          </a:r>
        </a:p>
      </dsp:txBody>
      <dsp:txXfrm>
        <a:off x="3811" y="3309723"/>
        <a:ext cx="2599265" cy="424227"/>
      </dsp:txXfrm>
    </dsp:sp>
    <dsp:sp modelId="{3C43E404-AF21-4355-A698-BF8FBF760584}">
      <dsp:nvSpPr>
        <dsp:cNvPr id="0" name=""/>
        <dsp:cNvSpPr/>
      </dsp:nvSpPr>
      <dsp:spPr>
        <a:xfrm>
          <a:off x="2603076" y="3309723"/>
          <a:ext cx="2599265" cy="4242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Spatial Proximity</a:t>
          </a:r>
          <a:endParaRPr lang="en-GB" sz="2000" kern="1200" dirty="0"/>
        </a:p>
      </dsp:txBody>
      <dsp:txXfrm>
        <a:off x="2603076" y="3309723"/>
        <a:ext cx="2599265" cy="424227"/>
      </dsp:txXfrm>
    </dsp:sp>
    <dsp:sp modelId="{543CEC5D-C12A-48E3-8FFB-DD97E8A5E10F}">
      <dsp:nvSpPr>
        <dsp:cNvPr id="0" name=""/>
        <dsp:cNvSpPr/>
      </dsp:nvSpPr>
      <dsp:spPr>
        <a:xfrm>
          <a:off x="5202341" y="3309723"/>
          <a:ext cx="2599265" cy="4242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 Commonality</a:t>
          </a:r>
          <a:endParaRPr lang="en-GB" sz="2000" kern="1200" dirty="0"/>
        </a:p>
      </dsp:txBody>
      <dsp:txXfrm>
        <a:off x="5202341" y="3309723"/>
        <a:ext cx="2599265" cy="424227"/>
      </dsp:txXfrm>
    </dsp:sp>
    <dsp:sp modelId="{B0493050-ECEB-49B9-859F-EECDED889E13}">
      <dsp:nvSpPr>
        <dsp:cNvPr id="0" name=""/>
        <dsp:cNvSpPr/>
      </dsp:nvSpPr>
      <dsp:spPr>
        <a:xfrm rot="10800000">
          <a:off x="0" y="1406732"/>
          <a:ext cx="7805418" cy="1418822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Programmes</a:t>
          </a:r>
          <a:endParaRPr lang="en-GB" sz="1700" kern="1200"/>
        </a:p>
      </dsp:txBody>
      <dsp:txXfrm rot="-10800000">
        <a:off x="0" y="1406732"/>
        <a:ext cx="7805418" cy="498006"/>
      </dsp:txXfrm>
    </dsp:sp>
    <dsp:sp modelId="{F5B7E361-DEED-436B-8E12-DF62C004C4CB}">
      <dsp:nvSpPr>
        <dsp:cNvPr id="0" name=""/>
        <dsp:cNvSpPr/>
      </dsp:nvSpPr>
      <dsp:spPr>
        <a:xfrm>
          <a:off x="3811" y="1904738"/>
          <a:ext cx="2599265" cy="4242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R Language</a:t>
          </a:r>
          <a:endParaRPr lang="en-GB" sz="2000" kern="1200"/>
        </a:p>
      </dsp:txBody>
      <dsp:txXfrm>
        <a:off x="3811" y="1904738"/>
        <a:ext cx="2599265" cy="424227"/>
      </dsp:txXfrm>
    </dsp:sp>
    <dsp:sp modelId="{5CECC89C-8D47-49DF-957D-DC5EB671829D}">
      <dsp:nvSpPr>
        <dsp:cNvPr id="0" name=""/>
        <dsp:cNvSpPr/>
      </dsp:nvSpPr>
      <dsp:spPr>
        <a:xfrm>
          <a:off x="2603076" y="1904738"/>
          <a:ext cx="2599265" cy="4242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Microsoft ScaleR</a:t>
          </a:r>
          <a:endParaRPr lang="en-GB" sz="2000" kern="1200"/>
        </a:p>
      </dsp:txBody>
      <dsp:txXfrm>
        <a:off x="2603076" y="1904738"/>
        <a:ext cx="2599265" cy="424227"/>
      </dsp:txXfrm>
    </dsp:sp>
    <dsp:sp modelId="{8F852969-7F2F-49C9-B1C7-4F067E56CC2A}">
      <dsp:nvSpPr>
        <dsp:cNvPr id="0" name=""/>
        <dsp:cNvSpPr/>
      </dsp:nvSpPr>
      <dsp:spPr>
        <a:xfrm>
          <a:off x="5202341" y="1904738"/>
          <a:ext cx="2599265" cy="4242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VB.NET</a:t>
          </a:r>
        </a:p>
      </dsp:txBody>
      <dsp:txXfrm>
        <a:off x="5202341" y="1904738"/>
        <a:ext cx="2599265" cy="424227"/>
      </dsp:txXfrm>
    </dsp:sp>
    <dsp:sp modelId="{C75D1C4A-413B-4586-A172-B7640AC58A40}">
      <dsp:nvSpPr>
        <dsp:cNvPr id="0" name=""/>
        <dsp:cNvSpPr/>
      </dsp:nvSpPr>
      <dsp:spPr>
        <a:xfrm rot="10800000">
          <a:off x="0" y="1747"/>
          <a:ext cx="7805418" cy="1418822"/>
        </a:xfrm>
        <a:prstGeom prst="upArrowCallou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Paradigm</a:t>
          </a:r>
          <a:endParaRPr lang="en-GB" sz="1700" kern="1200"/>
        </a:p>
      </dsp:txBody>
      <dsp:txXfrm rot="-10800000">
        <a:off x="0" y="1747"/>
        <a:ext cx="7805418" cy="498006"/>
      </dsp:txXfrm>
    </dsp:sp>
    <dsp:sp modelId="{C9156758-53CA-4170-81A2-F8D6FB35EBCE}">
      <dsp:nvSpPr>
        <dsp:cNvPr id="0" name=""/>
        <dsp:cNvSpPr/>
      </dsp:nvSpPr>
      <dsp:spPr>
        <a:xfrm>
          <a:off x="3811" y="499754"/>
          <a:ext cx="2599265" cy="4242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Multi-Threaded</a:t>
          </a:r>
          <a:endParaRPr lang="en-GB" sz="2000" kern="1200"/>
        </a:p>
      </dsp:txBody>
      <dsp:txXfrm>
        <a:off x="3811" y="499754"/>
        <a:ext cx="2599265" cy="424227"/>
      </dsp:txXfrm>
    </dsp:sp>
    <dsp:sp modelId="{C5084420-9A2D-46C9-A92B-587EC9488DAB}">
      <dsp:nvSpPr>
        <dsp:cNvPr id="0" name=""/>
        <dsp:cNvSpPr/>
      </dsp:nvSpPr>
      <dsp:spPr>
        <a:xfrm>
          <a:off x="2603076" y="499754"/>
          <a:ext cx="2599265" cy="4242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Concurrent</a:t>
          </a:r>
          <a:endParaRPr lang="en-GB" sz="2000" kern="1200"/>
        </a:p>
      </dsp:txBody>
      <dsp:txXfrm>
        <a:off x="2603076" y="499754"/>
        <a:ext cx="2599265" cy="424227"/>
      </dsp:txXfrm>
    </dsp:sp>
    <dsp:sp modelId="{E7EC93A5-EBB0-45B3-B2D0-D8389B1DDE76}">
      <dsp:nvSpPr>
        <dsp:cNvPr id="0" name=""/>
        <dsp:cNvSpPr/>
      </dsp:nvSpPr>
      <dsp:spPr>
        <a:xfrm>
          <a:off x="5202341" y="499754"/>
          <a:ext cx="2599265" cy="424227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Cluster-Ready</a:t>
          </a:r>
          <a:endParaRPr lang="en-GB" sz="2000" kern="1200"/>
        </a:p>
      </dsp:txBody>
      <dsp:txXfrm>
        <a:off x="5202341" y="499754"/>
        <a:ext cx="2599265" cy="42422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6F0204-E19F-42E5-8078-A1A00B92559A}">
      <dsp:nvSpPr>
        <dsp:cNvPr id="0" name=""/>
        <dsp:cNvSpPr/>
      </dsp:nvSpPr>
      <dsp:spPr>
        <a:xfrm>
          <a:off x="0" y="0"/>
          <a:ext cx="4115416" cy="3793145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 dirty="0"/>
            <a:t>Statistics Mode</a:t>
          </a:r>
        </a:p>
      </dsp:txBody>
      <dsp:txXfrm>
        <a:off x="0" y="0"/>
        <a:ext cx="4115416" cy="1137943"/>
      </dsp:txXfrm>
    </dsp:sp>
    <dsp:sp modelId="{3FBD4890-498C-4461-AD4D-3F0FB7923C8B}">
      <dsp:nvSpPr>
        <dsp:cNvPr id="0" name=""/>
        <dsp:cNvSpPr/>
      </dsp:nvSpPr>
      <dsp:spPr>
        <a:xfrm>
          <a:off x="411541" y="1138036"/>
          <a:ext cx="3292332" cy="552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Training Set Percentage</a:t>
          </a:r>
          <a:endParaRPr lang="en-GB" sz="2400" kern="1200"/>
        </a:p>
      </dsp:txBody>
      <dsp:txXfrm>
        <a:off x="427726" y="1154221"/>
        <a:ext cx="3259962" cy="520210"/>
      </dsp:txXfrm>
    </dsp:sp>
    <dsp:sp modelId="{E64C6324-18E6-48CF-9362-F7450C0D38EC}">
      <dsp:nvSpPr>
        <dsp:cNvPr id="0" name=""/>
        <dsp:cNvSpPr/>
      </dsp:nvSpPr>
      <dsp:spPr>
        <a:xfrm>
          <a:off x="411541" y="1775628"/>
          <a:ext cx="3292332" cy="552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Data Summary</a:t>
          </a:r>
          <a:endParaRPr lang="en-GB" sz="2400" kern="1200"/>
        </a:p>
      </dsp:txBody>
      <dsp:txXfrm>
        <a:off x="427726" y="1791813"/>
        <a:ext cx="3259962" cy="520210"/>
      </dsp:txXfrm>
    </dsp:sp>
    <dsp:sp modelId="{AD48FD58-33A0-490C-BB4D-72083E4290EB}">
      <dsp:nvSpPr>
        <dsp:cNvPr id="0" name=""/>
        <dsp:cNvSpPr/>
      </dsp:nvSpPr>
      <dsp:spPr>
        <a:xfrm>
          <a:off x="411541" y="2413221"/>
          <a:ext cx="3292332" cy="552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Variable Information</a:t>
          </a:r>
          <a:endParaRPr lang="en-GB" sz="2400" kern="1200"/>
        </a:p>
      </dsp:txBody>
      <dsp:txXfrm>
        <a:off x="427726" y="2429406"/>
        <a:ext cx="3259962" cy="520210"/>
      </dsp:txXfrm>
    </dsp:sp>
    <dsp:sp modelId="{9DA46A23-84B9-4D82-93E7-623813B6440C}">
      <dsp:nvSpPr>
        <dsp:cNvPr id="0" name=""/>
        <dsp:cNvSpPr/>
      </dsp:nvSpPr>
      <dsp:spPr>
        <a:xfrm>
          <a:off x="411541" y="3050814"/>
          <a:ext cx="3292332" cy="55258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/>
            <a:t>Visualise Class Imbalance</a:t>
          </a:r>
          <a:endParaRPr lang="en-GB" sz="2400" kern="1200"/>
        </a:p>
      </dsp:txBody>
      <dsp:txXfrm>
        <a:off x="427726" y="3066999"/>
        <a:ext cx="3259962" cy="5202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D796B-229C-411D-9230-2F722B8FA214}">
      <dsp:nvSpPr>
        <dsp:cNvPr id="0" name=""/>
        <dsp:cNvSpPr/>
      </dsp:nvSpPr>
      <dsp:spPr>
        <a:xfrm>
          <a:off x="4003" y="885888"/>
          <a:ext cx="2053859" cy="8215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UI Uniformity</a:t>
          </a:r>
          <a:endParaRPr lang="en-GB" sz="2100" kern="1200"/>
        </a:p>
      </dsp:txBody>
      <dsp:txXfrm>
        <a:off x="414775" y="885888"/>
        <a:ext cx="1232316" cy="821543"/>
      </dsp:txXfrm>
    </dsp:sp>
    <dsp:sp modelId="{27721817-A479-412A-80A9-1A4CC0CCF526}">
      <dsp:nvSpPr>
        <dsp:cNvPr id="0" name=""/>
        <dsp:cNvSpPr/>
      </dsp:nvSpPr>
      <dsp:spPr>
        <a:xfrm>
          <a:off x="1790861" y="955720"/>
          <a:ext cx="1704703" cy="68188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Saving Models</a:t>
          </a:r>
          <a:endParaRPr lang="en-GB" sz="1600" kern="1200"/>
        </a:p>
      </dsp:txBody>
      <dsp:txXfrm>
        <a:off x="2131802" y="955720"/>
        <a:ext cx="1022822" cy="681881"/>
      </dsp:txXfrm>
    </dsp:sp>
    <dsp:sp modelId="{22820368-1D48-4557-A6B7-703C8127C888}">
      <dsp:nvSpPr>
        <dsp:cNvPr id="0" name=""/>
        <dsp:cNvSpPr/>
      </dsp:nvSpPr>
      <dsp:spPr>
        <a:xfrm>
          <a:off x="3256906" y="955720"/>
          <a:ext cx="1704703" cy="68188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Showing Statistics</a:t>
          </a:r>
          <a:endParaRPr lang="en-GB" sz="1600" kern="1200"/>
        </a:p>
      </dsp:txBody>
      <dsp:txXfrm>
        <a:off x="3597847" y="955720"/>
        <a:ext cx="1022822" cy="681881"/>
      </dsp:txXfrm>
    </dsp:sp>
    <dsp:sp modelId="{7E427E28-7667-47FE-943D-1635B0935A65}">
      <dsp:nvSpPr>
        <dsp:cNvPr id="0" name=""/>
        <dsp:cNvSpPr/>
      </dsp:nvSpPr>
      <dsp:spPr>
        <a:xfrm>
          <a:off x="4722951" y="955720"/>
          <a:ext cx="1704703" cy="68188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Showing ROC Curve</a:t>
          </a:r>
          <a:endParaRPr lang="en-GB" sz="1600" kern="1200"/>
        </a:p>
      </dsp:txBody>
      <dsp:txXfrm>
        <a:off x="5063892" y="955720"/>
        <a:ext cx="1022822" cy="681881"/>
      </dsp:txXfrm>
    </dsp:sp>
    <dsp:sp modelId="{94ACA93A-AFFF-4FDD-B100-18E5438782C5}">
      <dsp:nvSpPr>
        <dsp:cNvPr id="0" name=""/>
        <dsp:cNvSpPr/>
      </dsp:nvSpPr>
      <dsp:spPr>
        <a:xfrm>
          <a:off x="4003" y="1822448"/>
          <a:ext cx="2053859" cy="8215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Statistics</a:t>
          </a:r>
          <a:endParaRPr lang="en-GB" sz="2100" kern="1200"/>
        </a:p>
      </dsp:txBody>
      <dsp:txXfrm>
        <a:off x="414775" y="1822448"/>
        <a:ext cx="1232316" cy="821543"/>
      </dsp:txXfrm>
    </dsp:sp>
    <dsp:sp modelId="{6435800C-2A2F-44B0-ACDF-DD13F5C4A560}">
      <dsp:nvSpPr>
        <dsp:cNvPr id="0" name=""/>
        <dsp:cNvSpPr/>
      </dsp:nvSpPr>
      <dsp:spPr>
        <a:xfrm>
          <a:off x="1790861" y="1892280"/>
          <a:ext cx="1704703" cy="68188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Confusion Matrix</a:t>
          </a:r>
          <a:endParaRPr lang="en-GB" sz="1600" kern="1200"/>
        </a:p>
      </dsp:txBody>
      <dsp:txXfrm>
        <a:off x="2131802" y="1892280"/>
        <a:ext cx="1022822" cy="681881"/>
      </dsp:txXfrm>
    </dsp:sp>
    <dsp:sp modelId="{9C288581-8818-4A71-AD1F-DD8C39B80537}">
      <dsp:nvSpPr>
        <dsp:cNvPr id="0" name=""/>
        <dsp:cNvSpPr/>
      </dsp:nvSpPr>
      <dsp:spPr>
        <a:xfrm>
          <a:off x="3256906" y="1892280"/>
          <a:ext cx="1704703" cy="68188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Prediction Percentages</a:t>
          </a:r>
          <a:endParaRPr lang="en-GB" sz="1600" kern="1200"/>
        </a:p>
      </dsp:txBody>
      <dsp:txXfrm>
        <a:off x="3597847" y="1892280"/>
        <a:ext cx="1022822" cy="681881"/>
      </dsp:txXfrm>
    </dsp:sp>
    <dsp:sp modelId="{CB548BF6-19A8-40FB-A505-58DAD3BBA1F1}">
      <dsp:nvSpPr>
        <dsp:cNvPr id="0" name=""/>
        <dsp:cNvSpPr/>
      </dsp:nvSpPr>
      <dsp:spPr>
        <a:xfrm>
          <a:off x="4003" y="2759009"/>
          <a:ext cx="2053859" cy="8215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Measures</a:t>
          </a:r>
          <a:endParaRPr lang="en-GB" sz="2100" kern="1200"/>
        </a:p>
      </dsp:txBody>
      <dsp:txXfrm>
        <a:off x="414775" y="2759009"/>
        <a:ext cx="1232316" cy="821543"/>
      </dsp:txXfrm>
    </dsp:sp>
    <dsp:sp modelId="{F671817D-C9E7-497D-AC5B-342FB8A79976}">
      <dsp:nvSpPr>
        <dsp:cNvPr id="0" name=""/>
        <dsp:cNvSpPr/>
      </dsp:nvSpPr>
      <dsp:spPr>
        <a:xfrm>
          <a:off x="1790861" y="2828840"/>
          <a:ext cx="1704703" cy="68188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F1</a:t>
          </a:r>
          <a:endParaRPr lang="en-GB" sz="1600" kern="1200"/>
        </a:p>
      </dsp:txBody>
      <dsp:txXfrm>
        <a:off x="2131802" y="2828840"/>
        <a:ext cx="1022822" cy="681881"/>
      </dsp:txXfrm>
    </dsp:sp>
    <dsp:sp modelId="{A799AA7B-6CFA-4D58-B52F-EEEC9B8A3CEE}">
      <dsp:nvSpPr>
        <dsp:cNvPr id="0" name=""/>
        <dsp:cNvSpPr/>
      </dsp:nvSpPr>
      <dsp:spPr>
        <a:xfrm>
          <a:off x="3256906" y="2828840"/>
          <a:ext cx="1704703" cy="68188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J</a:t>
          </a:r>
        </a:p>
      </dsp:txBody>
      <dsp:txXfrm>
        <a:off x="3597847" y="2828840"/>
        <a:ext cx="1022822" cy="681881"/>
      </dsp:txXfrm>
    </dsp:sp>
    <dsp:sp modelId="{EF0CC27D-1956-4966-8C29-44053352162A}">
      <dsp:nvSpPr>
        <dsp:cNvPr id="0" name=""/>
        <dsp:cNvSpPr/>
      </dsp:nvSpPr>
      <dsp:spPr>
        <a:xfrm>
          <a:off x="4722951" y="2828840"/>
          <a:ext cx="1704703" cy="68188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etc.</a:t>
          </a:r>
        </a:p>
      </dsp:txBody>
      <dsp:txXfrm>
        <a:off x="5063892" y="2828840"/>
        <a:ext cx="1022822" cy="681881"/>
      </dsp:txXfrm>
    </dsp:sp>
    <dsp:sp modelId="{AAE13B6B-3BFC-4E45-A8CE-01306F87C722}">
      <dsp:nvSpPr>
        <dsp:cNvPr id="0" name=""/>
        <dsp:cNvSpPr/>
      </dsp:nvSpPr>
      <dsp:spPr>
        <a:xfrm>
          <a:off x="4003" y="3695569"/>
          <a:ext cx="2053859" cy="821543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3335" rIns="0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Rates</a:t>
          </a:r>
          <a:endParaRPr lang="en-GB" sz="2100" kern="1200"/>
        </a:p>
      </dsp:txBody>
      <dsp:txXfrm>
        <a:off x="414775" y="3695569"/>
        <a:ext cx="1232316" cy="821543"/>
      </dsp:txXfrm>
    </dsp:sp>
    <dsp:sp modelId="{340030BE-67FB-4A5C-A377-95C3D6748081}">
      <dsp:nvSpPr>
        <dsp:cNvPr id="0" name=""/>
        <dsp:cNvSpPr/>
      </dsp:nvSpPr>
      <dsp:spPr>
        <a:xfrm>
          <a:off x="1790861" y="3765400"/>
          <a:ext cx="1704703" cy="68188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Accuracy</a:t>
          </a:r>
          <a:endParaRPr lang="en-GB" sz="1600" kern="1200"/>
        </a:p>
      </dsp:txBody>
      <dsp:txXfrm>
        <a:off x="2131802" y="3765400"/>
        <a:ext cx="1022822" cy="681881"/>
      </dsp:txXfrm>
    </dsp:sp>
    <dsp:sp modelId="{B5D83407-BBC3-4594-8BF5-46D29F04EBD4}">
      <dsp:nvSpPr>
        <dsp:cNvPr id="0" name=""/>
        <dsp:cNvSpPr/>
      </dsp:nvSpPr>
      <dsp:spPr>
        <a:xfrm>
          <a:off x="3256906" y="3765400"/>
          <a:ext cx="1704703" cy="68188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Balances Accuracy</a:t>
          </a:r>
          <a:endParaRPr lang="en-GB" sz="1600" kern="1200"/>
        </a:p>
      </dsp:txBody>
      <dsp:txXfrm>
        <a:off x="3597847" y="3765400"/>
        <a:ext cx="1022822" cy="681881"/>
      </dsp:txXfrm>
    </dsp:sp>
    <dsp:sp modelId="{5CF3BD20-0B87-40E0-9FA4-E4F26C5CD2A4}">
      <dsp:nvSpPr>
        <dsp:cNvPr id="0" name=""/>
        <dsp:cNvSpPr/>
      </dsp:nvSpPr>
      <dsp:spPr>
        <a:xfrm>
          <a:off x="4722951" y="3765400"/>
          <a:ext cx="1704703" cy="681881"/>
        </a:xfrm>
        <a:prstGeom prst="chevron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etc.</a:t>
          </a:r>
        </a:p>
      </dsp:txBody>
      <dsp:txXfrm>
        <a:off x="5063892" y="3765400"/>
        <a:ext cx="1022822" cy="6818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ED381E-5F81-41F4-A628-E4E1B5DEA640}" type="datetimeFigureOut">
              <a:rPr lang="en-GB" smtClean="0"/>
              <a:t>14/03/2017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8585F-7856-46D3-8FE7-F96C1037F9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1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585F-7856-46D3-8FE7-F96C1037F9A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134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8585F-7856-46D3-8FE7-F96C1037F9A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499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205355" cy="377825"/>
          </a:xfrm>
        </p:spPr>
        <p:txBody>
          <a:bodyPr/>
          <a:lstStyle/>
          <a:p>
            <a:fld id="{0CC01EF6-932E-4427-880D-63D95891F619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14114" y="5870575"/>
            <a:ext cx="946011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r>
              <a:rPr lang="en-US" dirty="0"/>
              <a:t> of 10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83CFE-B549-4A0F-B276-D224183F38CF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C2756-57BC-49D5-B707-857154EB6AED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316E7-2E75-47E2-B9E0-37EEAA470EF0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9380A-2958-4705-AC51-71CEF08494F0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EF0D8-750B-42A2-8B57-9569FDA621FC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5B76-8FE3-42DB-A626-BA8B6F7D12FE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8A9BB-4D5C-47CE-9DC3-CBB817B338CC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5A828-0CD1-451D-9413-707CE821E32B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107" y="204998"/>
            <a:ext cx="11460344" cy="46745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3107" y="877449"/>
            <a:ext cx="11460344" cy="5140960"/>
          </a:xfrm>
        </p:spPr>
        <p:txBody>
          <a:bodyPr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560838" y="6248399"/>
            <a:ext cx="1600200" cy="377825"/>
          </a:xfrm>
        </p:spPr>
        <p:txBody>
          <a:bodyPr/>
          <a:lstStyle/>
          <a:p>
            <a:fld id="{5FF5C430-22A7-4878-B385-DDBB74C88EC5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107" y="6249749"/>
            <a:ext cx="9266485" cy="377825"/>
          </a:xfrm>
        </p:spPr>
        <p:txBody>
          <a:bodyPr/>
          <a:lstStyle/>
          <a:p>
            <a:r>
              <a:rPr lang="en-US" dirty="0" err="1"/>
              <a:t>Ioannis</a:t>
            </a:r>
            <a:r>
              <a:rPr lang="en-US" dirty="0"/>
              <a:t> Mamalikidis, UID: 633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182284" y="6248399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C38C-8B99-4928-BFCD-8CADE5EC35C1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DD0B4-9525-4A78-8C5A-4D1938301BC1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31C5F-EC4E-4716-8719-280E9D2FEE18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A8245-2DE5-4362-9F84-84AF6BAA2A14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33400-5809-46F3-9CD7-378348154E1E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790BF8-6B4F-4B2E-B13C-6B1269A7B448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9D34A-FA2E-4863-9094-872BF79619A0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555" y="172630"/>
            <a:ext cx="11727381" cy="507101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4555" y="898216"/>
            <a:ext cx="11727381" cy="514653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00569" y="6244156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2064A2-C786-4D51-8EEA-611815FBEAFD}" type="datetime1">
              <a:rPr lang="en-US" smtClean="0"/>
              <a:t>3/14/2017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55" y="6244157"/>
            <a:ext cx="9576014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dirty="0" err="1"/>
              <a:t>Ioannis</a:t>
            </a:r>
            <a:r>
              <a:rPr lang="en-US" dirty="0"/>
              <a:t> Mamalikidis, UID: 633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0769" y="6244156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5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9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10" Type="http://schemas.openxmlformats.org/officeDocument/2006/relationships/image" Target="../media/image1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14.jpeg"/><Relationship Id="rId7" Type="http://schemas.openxmlformats.org/officeDocument/2006/relationships/diagramColors" Target="../diagrams/colors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6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33042" y="6367747"/>
            <a:ext cx="735965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48070" y="1964267"/>
            <a:ext cx="9217576" cy="24214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cap="none" spc="50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88900" stA="39000" endPos="36000" dir="5400000" sy="-100000" algn="bl" rotWithShape="0"/>
                </a:effectLst>
              </a:rPr>
              <a:t>Machine learning methods for the analysis of data of an Electricity Distribution Network Operator</a:t>
            </a:r>
            <a:endParaRPr lang="en-GB" b="1" cap="none" spc="50" dirty="0">
              <a:ln w="12700" cmpd="sng">
                <a:solidFill>
                  <a:schemeClr val="accent2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88900" stA="39000" endPos="36000" dir="5400000" sy="-100000" algn="bl" rotWithShape="0"/>
              </a:effectLst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009321" y="4385733"/>
            <a:ext cx="6150803" cy="3055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Master’s thesis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6343" y="4819257"/>
            <a:ext cx="689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cs typeface="Times New Roman" panose="02020603050405020304" pitchFamily="18" charset="0"/>
              </a:rPr>
              <a:t>Aristotle University of Thessaloniki, Faculty of Sciences, Department of Informatics</a:t>
            </a:r>
          </a:p>
          <a:p>
            <a:pPr algn="r"/>
            <a:r>
              <a:rPr lang="en-GB" sz="1200" dirty="0">
                <a:cs typeface="Times New Roman" panose="02020603050405020304" pitchFamily="18" charset="0"/>
              </a:rPr>
              <a:t>Supervisor: Dr. Eleftherios Angelis; Thesis Committee: Grigorios Tsoumakas, Ioannis Vlahavas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294197" y="6368371"/>
            <a:ext cx="541483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Ioannis</a:t>
            </a:r>
            <a:r>
              <a:rPr lang="en-US" dirty="0"/>
              <a:t> Mamalikidis, UID: 633</a:t>
            </a:r>
          </a:p>
        </p:txBody>
      </p:sp>
    </p:spTree>
    <p:extLst>
      <p:ext uri="{BB962C8B-B14F-4D97-AF65-F5344CB8AC3E}">
        <p14:creationId xmlns:p14="http://schemas.microsoft.com/office/powerpoint/2010/main" val="165452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624" y="99160"/>
            <a:ext cx="3648173" cy="50276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Model Evaluation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959326"/>
              </p:ext>
            </p:extLst>
          </p:nvPr>
        </p:nvGraphicFramePr>
        <p:xfrm>
          <a:off x="355100" y="898643"/>
          <a:ext cx="9242054" cy="445439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077393">
                  <a:extLst>
                    <a:ext uri="{9D8B030D-6E8A-4147-A177-3AD203B41FA5}">
                      <a16:colId xmlns:a16="http://schemas.microsoft.com/office/drawing/2014/main" val="295436956"/>
                    </a:ext>
                  </a:extLst>
                </a:gridCol>
                <a:gridCol w="687620">
                  <a:extLst>
                    <a:ext uri="{9D8B030D-6E8A-4147-A177-3AD203B41FA5}">
                      <a16:colId xmlns:a16="http://schemas.microsoft.com/office/drawing/2014/main" val="482697472"/>
                    </a:ext>
                  </a:extLst>
                </a:gridCol>
                <a:gridCol w="558351">
                  <a:extLst>
                    <a:ext uri="{9D8B030D-6E8A-4147-A177-3AD203B41FA5}">
                      <a16:colId xmlns:a16="http://schemas.microsoft.com/office/drawing/2014/main" val="2753804968"/>
                    </a:ext>
                  </a:extLst>
                </a:gridCol>
                <a:gridCol w="752559">
                  <a:extLst>
                    <a:ext uri="{9D8B030D-6E8A-4147-A177-3AD203B41FA5}">
                      <a16:colId xmlns:a16="http://schemas.microsoft.com/office/drawing/2014/main" val="556560702"/>
                    </a:ext>
                  </a:extLst>
                </a:gridCol>
                <a:gridCol w="631179">
                  <a:extLst>
                    <a:ext uri="{9D8B030D-6E8A-4147-A177-3AD203B41FA5}">
                      <a16:colId xmlns:a16="http://schemas.microsoft.com/office/drawing/2014/main" val="459595698"/>
                    </a:ext>
                  </a:extLst>
                </a:gridCol>
                <a:gridCol w="1068148">
                  <a:extLst>
                    <a:ext uri="{9D8B030D-6E8A-4147-A177-3AD203B41FA5}">
                      <a16:colId xmlns:a16="http://schemas.microsoft.com/office/drawing/2014/main" val="1235506532"/>
                    </a:ext>
                  </a:extLst>
                </a:gridCol>
                <a:gridCol w="1035781">
                  <a:extLst>
                    <a:ext uri="{9D8B030D-6E8A-4147-A177-3AD203B41FA5}">
                      <a16:colId xmlns:a16="http://schemas.microsoft.com/office/drawing/2014/main" val="1581443837"/>
                    </a:ext>
                  </a:extLst>
                </a:gridCol>
                <a:gridCol w="801111">
                  <a:extLst>
                    <a:ext uri="{9D8B030D-6E8A-4147-A177-3AD203B41FA5}">
                      <a16:colId xmlns:a16="http://schemas.microsoft.com/office/drawing/2014/main" val="791654917"/>
                    </a:ext>
                  </a:extLst>
                </a:gridCol>
                <a:gridCol w="841572">
                  <a:extLst>
                    <a:ext uri="{9D8B030D-6E8A-4147-A177-3AD203B41FA5}">
                      <a16:colId xmlns:a16="http://schemas.microsoft.com/office/drawing/2014/main" val="1749659147"/>
                    </a:ext>
                  </a:extLst>
                </a:gridCol>
                <a:gridCol w="728283">
                  <a:extLst>
                    <a:ext uri="{9D8B030D-6E8A-4147-A177-3AD203B41FA5}">
                      <a16:colId xmlns:a16="http://schemas.microsoft.com/office/drawing/2014/main" val="1192688853"/>
                    </a:ext>
                  </a:extLst>
                </a:gridCol>
                <a:gridCol w="1060057">
                  <a:extLst>
                    <a:ext uri="{9D8B030D-6E8A-4147-A177-3AD203B41FA5}">
                      <a16:colId xmlns:a16="http://schemas.microsoft.com/office/drawing/2014/main" val="4118285711"/>
                    </a:ext>
                  </a:extLst>
                </a:gridCol>
              </a:tblGrid>
              <a:tr h="34753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Model Name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Logistic Regression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Decision Trees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Naive Bayes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Random Forest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Stochastic Gradient Boosting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Stochastic Dual Coordinate Ascent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Boosted Decision Trees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Ensemble of Decision Trees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Neural Networks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Logistic Regression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4260745657"/>
                  </a:ext>
                </a:extLst>
              </a:tr>
              <a:tr h="11177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Algorithm Name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rxLogit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rxDTree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rxNaiveBayes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rxDForest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rxBTrees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rxFastLinear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rxFastTrees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rxFastForest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rxNeuralNet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rxLogisticRegression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14351654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Correctly Classified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80.878%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82.635%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77.648%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81.098%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82.542%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78.072%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79.639%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80.305%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82.565%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80.932%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11930688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Incorrectly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19.122%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ighlight>
                            <a:srgbClr val="00FF00"/>
                          </a:highlight>
                        </a:rPr>
                        <a:t>17.365%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22.352%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18.902%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17.458%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21.928%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20.361%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19.695%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17.435%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19.068%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3720242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AUC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0.756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0.778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0.730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0.784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0.796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0.738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0.807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0.731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0.791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0.756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760427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0.885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0.895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0.868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0.889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0.891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0.860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0.866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0.885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0.896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0.886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16591872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G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0.888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0.897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0.872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0.893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0.892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0.860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0.866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0.890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0.899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0.889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25068196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PhiMCC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0.369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0.444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0.213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0.368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ighlight>
                            <a:srgbClr val="00FF00"/>
                          </a:highlight>
                        </a:rPr>
                        <a:t>0.463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0.353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0.445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0.329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0.435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0.370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1672256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CohensK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0.329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0.413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0.175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0.286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ighlight>
                            <a:srgbClr val="00FF00"/>
                          </a:highlight>
                        </a:rPr>
                        <a:t>0.453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0.352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0.444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0.241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0.383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0.327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6184023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YoudensJ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0.265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0.345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0.134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0.214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0.408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0.336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0.458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0.176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0.305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0.261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37089115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Accuracy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0.809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0.826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0.776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0.811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0.825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0.781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0.796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0.803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0.826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0.809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1755787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BalancedAccuracy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0.632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0.673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0.567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0.607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0.704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0.668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ighlight>
                            <a:srgbClr val="00FF00"/>
                          </a:highlight>
                        </a:rPr>
                        <a:t>0.729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0.588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0.652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0.630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3039220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DetectionRate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0.738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0.737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0.735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0.758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0.715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0.675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0.657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0.759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0.749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0.740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450018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MisclassRate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0.191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0.174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0.224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0.189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0.175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0.219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0.204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0.197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0.174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0.191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36997267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</a:rPr>
                        <a:t>SensitRecallTPR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0.960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0.958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0.956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0.985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0.929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0.877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0.854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ighlight>
                            <a:srgbClr val="00FF00"/>
                          </a:highlight>
                        </a:rPr>
                        <a:t>0.987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0.974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0.962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42487931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FPR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0.695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0.613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0.822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0.771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0.521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0.541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0.395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0.811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0.669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0.701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34074302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SpecificityTNR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0.305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0.387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0.178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0.229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0.479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0.459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0.605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0.189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0.331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0.299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22861768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FNR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0.040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0.042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0.044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0.015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0.071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0.123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0.146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highlight>
                            <a:srgbClr val="00FF00"/>
                          </a:highlight>
                        </a:rPr>
                        <a:t>0.013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0.026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0.038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32802168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PrecisionPPV1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0.822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0.839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0.795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0.810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0.856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0.844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0.878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0.803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0.829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0.821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1426491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PPV2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1.070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1.075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1.062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1.049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1.086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1.108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1.100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1.044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1.065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1.069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1630633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NPV1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0.693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0.733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0.545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0.824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0.670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0.528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0.553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0.812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0.791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0.703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36387741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NPV2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0.460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0.560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0.246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0.516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0.572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0.483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0.582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0.450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0.574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0.462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2751598196"/>
                  </a:ext>
                </a:extLst>
              </a:tr>
              <a:tr h="169961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FDR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0.178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0.161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0.205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0.190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0.144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0.156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highlight>
                            <a:srgbClr val="00FF00"/>
                          </a:highlight>
                        </a:rPr>
                        <a:t>0.122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0.197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</a:rPr>
                        <a:t>0.171</a:t>
                      </a:r>
                      <a:endParaRPr lang="en-GB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0.179</a:t>
                      </a:r>
                      <a:endParaRPr lang="en-GB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656" marR="56656" marT="0" marB="0"/>
                </a:tc>
                <a:extLst>
                  <a:ext uri="{0D108BD9-81ED-4DB2-BD59-A6C34878D82A}">
                    <a16:rowId xmlns:a16="http://schemas.microsoft.com/office/drawing/2014/main" val="3063056384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24624" y="6355605"/>
            <a:ext cx="7827659" cy="377825"/>
          </a:xfrm>
        </p:spPr>
        <p:txBody>
          <a:bodyPr>
            <a:normAutofit/>
          </a:bodyPr>
          <a:lstStyle/>
          <a:p>
            <a:r>
              <a:rPr lang="en-US" dirty="0"/>
              <a:t>Ioannis Mamalikidis, UID: 633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997896" y="6355604"/>
            <a:ext cx="551167" cy="377825"/>
          </a:xfrm>
        </p:spPr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 descr="C:\Users\GiannisM\AppData\Local\Microsoft\Windows\INetCache\Content.Word\ROC-Curve-Juxtaposition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25707" y="2551046"/>
            <a:ext cx="3853712" cy="3869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60077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warp dir="in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Conclusions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374480"/>
              </p:ext>
            </p:extLst>
          </p:nvPr>
        </p:nvGraphicFramePr>
        <p:xfrm>
          <a:off x="273107" y="877449"/>
          <a:ext cx="11073404" cy="4967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32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ferris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611935" y="6248399"/>
            <a:ext cx="735965" cy="3778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315694" y="275074"/>
            <a:ext cx="8037728" cy="2421464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 fontScale="92500"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48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b="1" cap="none" spc="50" dirty="0">
                <a:ln w="12700" cmpd="sng">
                  <a:solidFill>
                    <a:schemeClr val="accent2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88900" stA="39000" endPos="36000" dir="5400000" sy="-100000" algn="bl" rotWithShape="0"/>
                </a:effectLst>
              </a:rPr>
              <a:t>Machine learning methods for the analysis of data of an Electricity Distribution Network Operator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197097" y="2696540"/>
            <a:ext cx="6150803" cy="30553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Master’s thesis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54119" y="3130064"/>
            <a:ext cx="6893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200" dirty="0">
                <a:cs typeface="Times New Roman" panose="02020603050405020304" pitchFamily="18" charset="0"/>
              </a:rPr>
              <a:t>Aristotle University of Thessaloniki, Faculty of Sciences, Department of Informatics</a:t>
            </a:r>
          </a:p>
          <a:p>
            <a:pPr algn="r"/>
            <a:r>
              <a:rPr lang="en-GB" sz="1200" dirty="0">
                <a:cs typeface="Times New Roman" panose="02020603050405020304" pitchFamily="18" charset="0"/>
              </a:rPr>
              <a:t>Supervisor: Dr. Eleftherios Angelis; Thesis Committee: Grigorios Tsoumakas, Ioannis Vlahavas</a:t>
            </a:r>
          </a:p>
        </p:txBody>
      </p:sp>
      <p:sp>
        <p:nvSpPr>
          <p:cNvPr id="11" name="Footer Placeholder 3"/>
          <p:cNvSpPr txBox="1">
            <a:spLocks/>
          </p:cNvSpPr>
          <p:nvPr/>
        </p:nvSpPr>
        <p:spPr>
          <a:xfrm>
            <a:off x="303139" y="6248400"/>
            <a:ext cx="4893958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Ioannis</a:t>
            </a:r>
            <a:r>
              <a:rPr lang="en-US" dirty="0"/>
              <a:t> Mamalikidis, UID: 633</a:t>
            </a: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06531727"/>
              </p:ext>
            </p:extLst>
          </p:nvPr>
        </p:nvGraphicFramePr>
        <p:xfrm>
          <a:off x="3763692" y="3372642"/>
          <a:ext cx="3642114" cy="3087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62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Layout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3934550"/>
              </p:ext>
            </p:extLst>
          </p:nvPr>
        </p:nvGraphicFramePr>
        <p:xfrm>
          <a:off x="685801" y="2142067"/>
          <a:ext cx="10131425" cy="36491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3107" y="6249749"/>
            <a:ext cx="9266485" cy="377825"/>
          </a:xfrm>
        </p:spPr>
        <p:txBody>
          <a:bodyPr/>
          <a:lstStyle/>
          <a:p>
            <a:r>
              <a:rPr lang="en-US" dirty="0" err="1"/>
              <a:t>Ioannis</a:t>
            </a:r>
            <a:r>
              <a:rPr lang="en-US" dirty="0"/>
              <a:t> Mamalikidis, UID: 633</a:t>
            </a:r>
          </a:p>
        </p:txBody>
      </p:sp>
    </p:spTree>
    <p:extLst>
      <p:ext uri="{BB962C8B-B14F-4D97-AF65-F5344CB8AC3E}">
        <p14:creationId xmlns:p14="http://schemas.microsoft.com/office/powerpoint/2010/main" val="766056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14:reveal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Introduction [1/2]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361123"/>
              </p:ext>
            </p:extLst>
          </p:nvPr>
        </p:nvGraphicFramePr>
        <p:xfrm>
          <a:off x="273108" y="877449"/>
          <a:ext cx="3002829" cy="4930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Ioannis</a:t>
            </a:r>
            <a:r>
              <a:rPr lang="en-US" dirty="0"/>
              <a:t> Mamalikidis, UID: 633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845470833"/>
              </p:ext>
            </p:extLst>
          </p:nvPr>
        </p:nvGraphicFramePr>
        <p:xfrm>
          <a:off x="3498574" y="877448"/>
          <a:ext cx="5451921" cy="4930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73132" y="135811"/>
            <a:ext cx="2896878" cy="657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2326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Introduction [2/2]</a:t>
            </a:r>
            <a:endParaRPr lang="en-GB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7217396"/>
              </p:ext>
            </p:extLst>
          </p:nvPr>
        </p:nvGraphicFramePr>
        <p:xfrm>
          <a:off x="273108" y="596348"/>
          <a:ext cx="6461647" cy="5724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C:\Users\GiannisM\AppData\Local\Microsoft\Windows\INetCache\Content.Word\1.1.1.jp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79" y="204998"/>
            <a:ext cx="4224160" cy="2644199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0" name="Picture 2" descr="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1279" y="3599238"/>
            <a:ext cx="4225717" cy="264916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21941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Pre-Processing [1/2]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4003159"/>
              </p:ext>
            </p:extLst>
          </p:nvPr>
        </p:nvGraphicFramePr>
        <p:xfrm>
          <a:off x="273107" y="877449"/>
          <a:ext cx="4672604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 descr="YLIKA_KOSTOL-ER-Diagram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436728" y="1695446"/>
            <a:ext cx="6021139" cy="3504965"/>
          </a:xfrm>
          <a:prstGeom prst="roundRect">
            <a:avLst>
              <a:gd name="adj" fmla="val 8463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866331"/>
      </p:ext>
    </p:extLst>
  </p:cSld>
  <p:clrMapOvr>
    <a:masterClrMapping/>
  </p:clrMapOvr>
  <p:transition spd="slow">
    <p:check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Pre-Processing [2/2]</a:t>
            </a:r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4542706"/>
              </p:ext>
            </p:extLst>
          </p:nvPr>
        </p:nvGraphicFramePr>
        <p:xfrm>
          <a:off x="273108" y="877449"/>
          <a:ext cx="4624895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7" descr="Iteration1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887" y="1372957"/>
            <a:ext cx="4945711" cy="4184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44424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ripp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Machine Learning </a:t>
            </a:r>
            <a:r>
              <a:rPr lang="en-GB" dirty="0"/>
              <a:t>[1/3]</a:t>
            </a:r>
            <a:endParaRPr lang="en-GB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1189279"/>
              </p:ext>
            </p:extLst>
          </p:nvPr>
        </p:nvGraphicFramePr>
        <p:xfrm>
          <a:off x="273107" y="877449"/>
          <a:ext cx="7805418" cy="5140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Ioannis Mamalikidis, UID: 633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5" descr="ScreePlot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16"/>
          <a:stretch/>
        </p:blipFill>
        <p:spPr bwMode="auto">
          <a:xfrm>
            <a:off x="8539701" y="133436"/>
            <a:ext cx="3379190" cy="2610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Iteration3KMeans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11" b="1208"/>
          <a:stretch/>
        </p:blipFill>
        <p:spPr bwMode="auto">
          <a:xfrm>
            <a:off x="8533942" y="4238044"/>
            <a:ext cx="3373468" cy="2469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75006" y="5640413"/>
            <a:ext cx="2361905" cy="3238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25887" y="2763610"/>
            <a:ext cx="3021382" cy="147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73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honeycomb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88111" y="365137"/>
            <a:ext cx="3729161" cy="3874453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3" t="16846" r="16211" b="24386"/>
          <a:stretch/>
        </p:blipFill>
        <p:spPr bwMode="auto">
          <a:xfrm>
            <a:off x="1288111" y="4424262"/>
            <a:ext cx="3729161" cy="2061398"/>
          </a:xfrm>
          <a:prstGeom prst="roundRect">
            <a:avLst>
              <a:gd name="adj" fmla="val 6267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774" y="56213"/>
            <a:ext cx="4818490" cy="1035579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300" dirty="0"/>
              <a:t>Machine Learning [2/3]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41774" y="6248400"/>
            <a:ext cx="2130387" cy="377825"/>
          </a:xfrm>
        </p:spPr>
        <p:txBody>
          <a:bodyPr>
            <a:normAutofit/>
          </a:bodyPr>
          <a:lstStyle/>
          <a:p>
            <a:r>
              <a:rPr lang="en-US" dirty="0"/>
              <a:t>Ioannis Mamalikidis, UID: 633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509097" y="6248400"/>
            <a:ext cx="551167" cy="377825"/>
          </a:xfrm>
        </p:spPr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087171"/>
              </p:ext>
            </p:extLst>
          </p:nvPr>
        </p:nvGraphicFramePr>
        <p:xfrm>
          <a:off x="6563187" y="1514629"/>
          <a:ext cx="4115416" cy="37931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06767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glitter pattern="hexagon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Statistic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1" r="13747" b="1"/>
          <a:stretch/>
        </p:blipFill>
        <p:spPr bwMode="auto">
          <a:xfrm>
            <a:off x="8888133" y="4144246"/>
            <a:ext cx="3302966" cy="2717299"/>
          </a:xfrm>
          <a:custGeom>
            <a:avLst/>
            <a:gdLst>
              <a:gd name="connsiteX0" fmla="*/ 1663658 w 3039855"/>
              <a:gd name="connsiteY0" fmla="*/ 0 h 2500842"/>
              <a:gd name="connsiteX1" fmla="*/ 2947417 w 3039855"/>
              <a:gd name="connsiteY1" fmla="*/ 605417 h 2500842"/>
              <a:gd name="connsiteX2" fmla="*/ 3039855 w 3039855"/>
              <a:gd name="connsiteY2" fmla="*/ 729032 h 2500842"/>
              <a:gd name="connsiteX3" fmla="*/ 3039855 w 3039855"/>
              <a:gd name="connsiteY3" fmla="*/ 2500842 h 2500842"/>
              <a:gd name="connsiteX4" fmla="*/ 226952 w 3039855"/>
              <a:gd name="connsiteY4" fmla="*/ 2500842 h 2500842"/>
              <a:gd name="connsiteX5" fmla="*/ 155401 w 3039855"/>
              <a:gd name="connsiteY5" fmla="*/ 2366679 h 2500842"/>
              <a:gd name="connsiteX6" fmla="*/ 0 w 3039855"/>
              <a:gd name="connsiteY6" fmla="*/ 1663658 h 2500842"/>
              <a:gd name="connsiteX7" fmla="*/ 1663658 w 3039855"/>
              <a:gd name="connsiteY7" fmla="*/ 0 h 2500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39855" h="2500842">
                <a:moveTo>
                  <a:pt x="1663658" y="0"/>
                </a:moveTo>
                <a:cubicBezTo>
                  <a:pt x="2180490" y="0"/>
                  <a:pt x="2642278" y="235674"/>
                  <a:pt x="2947417" y="605417"/>
                </a:cubicBezTo>
                <a:lnTo>
                  <a:pt x="3039855" y="729032"/>
                </a:lnTo>
                <a:lnTo>
                  <a:pt x="3039855" y="2500842"/>
                </a:lnTo>
                <a:lnTo>
                  <a:pt x="226952" y="2500842"/>
                </a:lnTo>
                <a:lnTo>
                  <a:pt x="155401" y="2366679"/>
                </a:lnTo>
                <a:cubicBezTo>
                  <a:pt x="55691" y="2153127"/>
                  <a:pt x="0" y="1914896"/>
                  <a:pt x="0" y="1663658"/>
                </a:cubicBezTo>
                <a:cubicBezTo>
                  <a:pt x="0" y="744845"/>
                  <a:pt x="744845" y="0"/>
                  <a:pt x="1663658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" name="Group 70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21267604">
            <a:off x="8565602" y="3905595"/>
            <a:ext cx="3639934" cy="3163289"/>
            <a:chOff x="5281603" y="104899"/>
            <a:chExt cx="6910397" cy="6005491"/>
          </a:xfrm>
        </p:grpSpPr>
        <p:sp>
          <p:nvSpPr>
            <p:cNvPr id="72" name="Freeform 9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1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3" name="Group 72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74" name="Straight Connector 7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1" name="Straight Connector 13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2" name="Straight Connector 13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Group 15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5392608">
            <a:off x="7397406" y="-618857"/>
            <a:ext cx="4915057" cy="4271437"/>
            <a:chOff x="5281603" y="104899"/>
            <a:chExt cx="6910397" cy="6005491"/>
          </a:xfrm>
        </p:grpSpPr>
        <p:sp>
          <p:nvSpPr>
            <p:cNvPr id="154" name="Freeform 1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2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Group 154"/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56" name="Straight Connector 15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4" name="Straight Connector 21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Straight Connector 21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Straight Connector 21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7" name="Straight Connector 21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/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4098" name="Picture 2" descr="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1" r="13464" b="2"/>
          <a:stretch/>
        </p:blipFill>
        <p:spPr bwMode="auto">
          <a:xfrm>
            <a:off x="8055588" y="-3863"/>
            <a:ext cx="4132754" cy="3445946"/>
          </a:xfrm>
          <a:custGeom>
            <a:avLst/>
            <a:gdLst>
              <a:gd name="connsiteX0" fmla="*/ 303228 w 4638368"/>
              <a:gd name="connsiteY0" fmla="*/ 0 h 3867534"/>
              <a:gd name="connsiteX1" fmla="*/ 4638368 w 4638368"/>
              <a:gd name="connsiteY1" fmla="*/ 0 h 3867534"/>
              <a:gd name="connsiteX2" fmla="*/ 4638368 w 4638368"/>
              <a:gd name="connsiteY2" fmla="*/ 2952747 h 3867534"/>
              <a:gd name="connsiteX3" fmla="*/ 4585825 w 4638368"/>
              <a:gd name="connsiteY3" fmla="*/ 3013864 h 3867534"/>
              <a:gd name="connsiteX4" fmla="*/ 2641346 w 4638368"/>
              <a:gd name="connsiteY4" fmla="*/ 3867534 h 3867534"/>
              <a:gd name="connsiteX5" fmla="*/ 0 w 4638368"/>
              <a:gd name="connsiteY5" fmla="*/ 1226188 h 3867534"/>
              <a:gd name="connsiteX6" fmla="*/ 260466 w 4638368"/>
              <a:gd name="connsiteY6" fmla="*/ 81056 h 386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38368" h="3867534">
                <a:moveTo>
                  <a:pt x="303228" y="0"/>
                </a:moveTo>
                <a:lnTo>
                  <a:pt x="4638368" y="0"/>
                </a:lnTo>
                <a:lnTo>
                  <a:pt x="4638368" y="2952747"/>
                </a:lnTo>
                <a:lnTo>
                  <a:pt x="4585825" y="3013864"/>
                </a:lnTo>
                <a:cubicBezTo>
                  <a:pt x="4103088" y="3538671"/>
                  <a:pt x="3410622" y="3867534"/>
                  <a:pt x="2641346" y="3867534"/>
                </a:cubicBezTo>
                <a:cubicBezTo>
                  <a:pt x="1182571" y="3867534"/>
                  <a:pt x="0" y="2684963"/>
                  <a:pt x="0" y="1226188"/>
                </a:cubicBezTo>
                <a:cubicBezTo>
                  <a:pt x="0" y="815907"/>
                  <a:pt x="93544" y="427475"/>
                  <a:pt x="260466" y="8105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456513"/>
              </p:ext>
            </p:extLst>
          </p:nvPr>
        </p:nvGraphicFramePr>
        <p:xfrm>
          <a:off x="397565" y="738239"/>
          <a:ext cx="6431659" cy="5403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66060" y="5870575"/>
            <a:ext cx="551167" cy="377825"/>
          </a:xfrm>
        </p:spPr>
        <p:txBody>
          <a:bodyPr>
            <a:normAutofit/>
          </a:bodyPr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Machine Learning [3/3]</a:t>
            </a:r>
          </a:p>
        </p:txBody>
      </p:sp>
      <p:sp>
        <p:nvSpPr>
          <p:cNvPr id="23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3107" y="6249749"/>
            <a:ext cx="9266485" cy="377825"/>
          </a:xfrm>
        </p:spPr>
        <p:txBody>
          <a:bodyPr/>
          <a:lstStyle/>
          <a:p>
            <a:r>
              <a:rPr lang="en-US" dirty="0"/>
              <a:t>Ioannis Mamalikidis, UID: 633</a:t>
            </a:r>
          </a:p>
        </p:txBody>
      </p:sp>
    </p:spTree>
    <p:extLst>
      <p:ext uri="{BB962C8B-B14F-4D97-AF65-F5344CB8AC3E}">
        <p14:creationId xmlns:p14="http://schemas.microsoft.com/office/powerpoint/2010/main" val="143514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wheel spokes="1"/>
      </p:transition>
    </mc:Choice>
    <mc:Fallback>
      <p:transition spd="slow">
        <p:wheel spokes="1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453</TotalTime>
  <Words>764</Words>
  <Application>Microsoft Office PowerPoint</Application>
  <PresentationFormat>Widescreen</PresentationFormat>
  <Paragraphs>402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Celestial</vt:lpstr>
      <vt:lpstr>PowerPoint Presentation</vt:lpstr>
      <vt:lpstr>Layout</vt:lpstr>
      <vt:lpstr>Introduction [1/2]</vt:lpstr>
      <vt:lpstr>Introduction [2/2]</vt:lpstr>
      <vt:lpstr>Pre-Processing [1/2]</vt:lpstr>
      <vt:lpstr>Pre-Processing [2/2]</vt:lpstr>
      <vt:lpstr>Machine Learning [1/3]</vt:lpstr>
      <vt:lpstr>Machine Learning [2/3]</vt:lpstr>
      <vt:lpstr>Machine Learning [3/3]</vt:lpstr>
      <vt:lpstr>Model Evaluation</vt:lpstr>
      <vt:lpstr>Conclusions</vt:lpstr>
      <vt:lpstr>PowerPoint Presentation</vt:lpstr>
    </vt:vector>
  </TitlesOfParts>
  <Manager>ipmamali@csd.auth.gr</Manager>
  <Company/>
  <LinksUpToDate>false</LinksUpToDate>
  <SharedDoc>false</SharedDoc>
  <HyperlinkBase>https://www.NihilisTsLab.com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methods for the analysis of data of an Electricity Distribution Network Operator</dc:title>
  <dc:subject>Using Machine Learning to predict whether or not a future HEDNO Project is will be Approved</dc:subject>
  <dc:creator>Giannis Mamalikidis</dc:creator>
  <cp:keywords>Thesis, Dissertation, CSD, Informatics, Machine Learning, Artificial Intelligence, Business Intilligence, Aristotle University of Thessaloniki, Computer Science Department</cp:keywords>
  <dc:description>Version 1.0</dc:description>
  <cp:lastModifiedBy>Ioannis Mamalikidis</cp:lastModifiedBy>
  <cp:revision>161</cp:revision>
  <dcterms:created xsi:type="dcterms:W3CDTF">2016-01-13T15:31:15Z</dcterms:created>
  <dcterms:modified xsi:type="dcterms:W3CDTF">2017-03-14T23:37:21Z</dcterms:modified>
  <cp:category>Presentation of Thesis</cp:category>
  <cp:contentStatus>Finished</cp:contentStatus>
</cp:coreProperties>
</file>